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70" r:id="rId11"/>
    <p:sldId id="277" r:id="rId12"/>
    <p:sldId id="267" r:id="rId13"/>
    <p:sldId id="269" r:id="rId14"/>
    <p:sldId id="278" r:id="rId15"/>
    <p:sldId id="268" r:id="rId16"/>
    <p:sldId id="271" r:id="rId17"/>
    <p:sldId id="279" r:id="rId18"/>
    <p:sldId id="280" r:id="rId19"/>
    <p:sldId id="273" r:id="rId20"/>
    <p:sldId id="272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2028-517F-42A5-B3B2-5BCA55111223}" v="642" dt="2022-10-06T04:23:21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quoiaandrade@gmail.com" userId="0df6f9c7e91e2f1d" providerId="LiveId" clId="{01B12028-517F-42A5-B3B2-5BCA55111223}"/>
    <pc:docChg chg="undo custSel addSld delSld modSld">
      <pc:chgData name="sequoiaandrade@gmail.com" userId="0df6f9c7e91e2f1d" providerId="LiveId" clId="{01B12028-517F-42A5-B3B2-5BCA55111223}" dt="2022-10-06T04:38:38.196" v="3577" actId="20577"/>
      <pc:docMkLst>
        <pc:docMk/>
      </pc:docMkLst>
      <pc:sldChg chg="addSp modSp mod">
        <pc:chgData name="sequoiaandrade@gmail.com" userId="0df6f9c7e91e2f1d" providerId="LiveId" clId="{01B12028-517F-42A5-B3B2-5BCA55111223}" dt="2022-10-04T03:43:52.848" v="921" actId="207"/>
        <pc:sldMkLst>
          <pc:docMk/>
          <pc:sldMk cId="3307452692" sldId="256"/>
        </pc:sldMkLst>
        <pc:spChg chg="add mod">
          <ac:chgData name="sequoiaandrade@gmail.com" userId="0df6f9c7e91e2f1d" providerId="LiveId" clId="{01B12028-517F-42A5-B3B2-5BCA55111223}" dt="2022-10-04T03:43:52.848" v="921" actId="207"/>
          <ac:spMkLst>
            <pc:docMk/>
            <pc:sldMk cId="3307452692" sldId="256"/>
            <ac:spMk id="4" creationId="{5550C274-A1C2-8750-C335-940C5D6D7904}"/>
          </ac:spMkLst>
        </pc:spChg>
      </pc:sldChg>
      <pc:sldChg chg="modSp mod">
        <pc:chgData name="sequoiaandrade@gmail.com" userId="0df6f9c7e91e2f1d" providerId="LiveId" clId="{01B12028-517F-42A5-B3B2-5BCA55111223}" dt="2022-10-04T03:44:44.004" v="966" actId="20577"/>
        <pc:sldMkLst>
          <pc:docMk/>
          <pc:sldMk cId="2737644163" sldId="257"/>
        </pc:sldMkLst>
        <pc:spChg chg="mod">
          <ac:chgData name="sequoiaandrade@gmail.com" userId="0df6f9c7e91e2f1d" providerId="LiveId" clId="{01B12028-517F-42A5-B3B2-5BCA55111223}" dt="2022-10-04T03:44:44.004" v="966" actId="20577"/>
          <ac:spMkLst>
            <pc:docMk/>
            <pc:sldMk cId="2737644163" sldId="257"/>
            <ac:spMk id="3" creationId="{E9D7A123-3FB0-DB9C-8BD7-8DA8A492147B}"/>
          </ac:spMkLst>
        </pc:spChg>
      </pc:sldChg>
      <pc:sldChg chg="addSp modSp mod">
        <pc:chgData name="sequoiaandrade@gmail.com" userId="0df6f9c7e91e2f1d" providerId="LiveId" clId="{01B12028-517F-42A5-B3B2-5BCA55111223}" dt="2022-10-04T04:35:19.313" v="2309" actId="1076"/>
        <pc:sldMkLst>
          <pc:docMk/>
          <pc:sldMk cId="3600498523" sldId="258"/>
        </pc:sldMkLst>
        <pc:spChg chg="mod">
          <ac:chgData name="sequoiaandrade@gmail.com" userId="0df6f9c7e91e2f1d" providerId="LiveId" clId="{01B12028-517F-42A5-B3B2-5BCA55111223}" dt="2022-10-03T04:19:05.449" v="27" actId="14100"/>
          <ac:spMkLst>
            <pc:docMk/>
            <pc:sldMk cId="3600498523" sldId="258"/>
            <ac:spMk id="3" creationId="{7E23F197-DB03-9D70-D272-8D04D783FA78}"/>
          </ac:spMkLst>
        </pc:spChg>
        <pc:spChg chg="add mod">
          <ac:chgData name="sequoiaandrade@gmail.com" userId="0df6f9c7e91e2f1d" providerId="LiveId" clId="{01B12028-517F-42A5-B3B2-5BCA55111223}" dt="2022-10-04T04:35:19.313" v="2309" actId="1076"/>
          <ac:spMkLst>
            <pc:docMk/>
            <pc:sldMk cId="3600498523" sldId="258"/>
            <ac:spMk id="5" creationId="{0DC0481B-EF06-36CB-4661-21DBAF4271F6}"/>
          </ac:spMkLst>
        </pc:spChg>
        <pc:spChg chg="add mod">
          <ac:chgData name="sequoiaandrade@gmail.com" userId="0df6f9c7e91e2f1d" providerId="LiveId" clId="{01B12028-517F-42A5-B3B2-5BCA55111223}" dt="2022-10-03T04:22:41.255" v="51" actId="1076"/>
          <ac:spMkLst>
            <pc:docMk/>
            <pc:sldMk cId="3600498523" sldId="258"/>
            <ac:spMk id="8" creationId="{5374D447-3260-5991-DB40-9881C3FD0671}"/>
          </ac:spMkLst>
        </pc:spChg>
        <pc:picChg chg="add mod">
          <ac:chgData name="sequoiaandrade@gmail.com" userId="0df6f9c7e91e2f1d" providerId="LiveId" clId="{01B12028-517F-42A5-B3B2-5BCA55111223}" dt="2022-10-03T04:22:30.463" v="50" actId="1076"/>
          <ac:picMkLst>
            <pc:docMk/>
            <pc:sldMk cId="3600498523" sldId="258"/>
            <ac:picMk id="7" creationId="{F7FEA9E6-BA44-A313-DE9A-C3C20EF38011}"/>
          </ac:picMkLst>
        </pc:picChg>
        <pc:picChg chg="add mod">
          <ac:chgData name="sequoiaandrade@gmail.com" userId="0df6f9c7e91e2f1d" providerId="LiveId" clId="{01B12028-517F-42A5-B3B2-5BCA55111223}" dt="2022-10-03T04:22:24.083" v="49" actId="1076"/>
          <ac:picMkLst>
            <pc:docMk/>
            <pc:sldMk cId="3600498523" sldId="258"/>
            <ac:picMk id="1026" creationId="{59A05C31-EE4B-1E12-3D20-3633F758B483}"/>
          </ac:picMkLst>
        </pc:picChg>
      </pc:sldChg>
      <pc:sldChg chg="addSp delSp modSp mod">
        <pc:chgData name="sequoiaandrade@gmail.com" userId="0df6f9c7e91e2f1d" providerId="LiveId" clId="{01B12028-517F-42A5-B3B2-5BCA55111223}" dt="2022-10-04T03:45:35.729" v="969" actId="22"/>
        <pc:sldMkLst>
          <pc:docMk/>
          <pc:sldMk cId="743655700" sldId="259"/>
        </pc:sldMkLst>
        <pc:spChg chg="del">
          <ac:chgData name="sequoiaandrade@gmail.com" userId="0df6f9c7e91e2f1d" providerId="LiveId" clId="{01B12028-517F-42A5-B3B2-5BCA55111223}" dt="2022-10-03T04:34:34.664" v="58" actId="931"/>
          <ac:spMkLst>
            <pc:docMk/>
            <pc:sldMk cId="743655700" sldId="259"/>
            <ac:spMk id="5" creationId="{42560A31-C060-207A-E12F-B84E451B3975}"/>
          </ac:spMkLst>
        </pc:spChg>
        <pc:spChg chg="add del">
          <ac:chgData name="sequoiaandrade@gmail.com" userId="0df6f9c7e91e2f1d" providerId="LiveId" clId="{01B12028-517F-42A5-B3B2-5BCA55111223}" dt="2022-10-04T03:45:35.729" v="969" actId="22"/>
          <ac:spMkLst>
            <pc:docMk/>
            <pc:sldMk cId="743655700" sldId="259"/>
            <ac:spMk id="6" creationId="{31993B7C-F513-4ED7-DA5D-E72F44A308BB}"/>
          </ac:spMkLst>
        </pc:spChg>
        <pc:picChg chg="add mod">
          <ac:chgData name="sequoiaandrade@gmail.com" userId="0df6f9c7e91e2f1d" providerId="LiveId" clId="{01B12028-517F-42A5-B3B2-5BCA55111223}" dt="2022-10-03T04:43:50.257" v="69" actId="14826"/>
          <ac:picMkLst>
            <pc:docMk/>
            <pc:sldMk cId="743655700" sldId="259"/>
            <ac:picMk id="7" creationId="{9E06331D-A81C-14C3-A122-FDFACFDFAC80}"/>
          </ac:picMkLst>
        </pc:picChg>
        <pc:picChg chg="add mod">
          <ac:chgData name="sequoiaandrade@gmail.com" userId="0df6f9c7e91e2f1d" providerId="LiveId" clId="{01B12028-517F-42A5-B3B2-5BCA55111223}" dt="2022-10-03T04:34:53.858" v="66" actId="14100"/>
          <ac:picMkLst>
            <pc:docMk/>
            <pc:sldMk cId="743655700" sldId="259"/>
            <ac:picMk id="9" creationId="{88BFE915-BC63-247B-E059-C9CA8A7E2113}"/>
          </ac:picMkLst>
        </pc:picChg>
      </pc:sldChg>
      <pc:sldChg chg="modSp mod">
        <pc:chgData name="sequoiaandrade@gmail.com" userId="0df6f9c7e91e2f1d" providerId="LiveId" clId="{01B12028-517F-42A5-B3B2-5BCA55111223}" dt="2022-10-04T03:27:04.744" v="465" actId="20577"/>
        <pc:sldMkLst>
          <pc:docMk/>
          <pc:sldMk cId="2650010602" sldId="260"/>
        </pc:sldMkLst>
        <pc:spChg chg="mod">
          <ac:chgData name="sequoiaandrade@gmail.com" userId="0df6f9c7e91e2f1d" providerId="LiveId" clId="{01B12028-517F-42A5-B3B2-5BCA55111223}" dt="2022-10-04T03:27:04.744" v="465" actId="20577"/>
          <ac:spMkLst>
            <pc:docMk/>
            <pc:sldMk cId="2650010602" sldId="260"/>
            <ac:spMk id="3" creationId="{3713FC61-51F9-4479-50CB-F70D6591695A}"/>
          </ac:spMkLst>
        </pc:spChg>
      </pc:sldChg>
      <pc:sldChg chg="addSp delSp modSp mod setBg modClrScheme chgLayout">
        <pc:chgData name="sequoiaandrade@gmail.com" userId="0df6f9c7e91e2f1d" providerId="LiveId" clId="{01B12028-517F-42A5-B3B2-5BCA55111223}" dt="2022-10-04T03:53:12.766" v="1098" actId="14100"/>
        <pc:sldMkLst>
          <pc:docMk/>
          <pc:sldMk cId="802487737" sldId="261"/>
        </pc:sldMkLst>
        <pc:spChg chg="mod ord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2" creationId="{48F82EEF-430C-11E5-818E-A790CF040C30}"/>
          </ac:spMkLst>
        </pc:spChg>
        <pc:spChg chg="mod ord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3" creationId="{908E757F-9782-6C2C-B897-8EDD24941EA2}"/>
          </ac:spMkLst>
        </pc:spChg>
        <pc:spChg chg="mod ord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4" creationId="{4357A79F-F599-98D7-A62E-C520D044D733}"/>
          </ac:spMkLst>
        </pc:spChg>
        <pc:spChg chg="add del mod ord">
          <ac:chgData name="sequoiaandrade@gmail.com" userId="0df6f9c7e91e2f1d" providerId="LiveId" clId="{01B12028-517F-42A5-B3B2-5BCA55111223}" dt="2022-10-04T03:45:39.451" v="970"/>
          <ac:spMkLst>
            <pc:docMk/>
            <pc:sldMk cId="802487737" sldId="261"/>
            <ac:spMk id="5" creationId="{245C6C2F-F158-AC9E-4155-ECBB0A7616B0}"/>
          </ac:spMkLst>
        </pc:spChg>
        <pc:spChg chg="add mod">
          <ac:chgData name="sequoiaandrade@gmail.com" userId="0df6f9c7e91e2f1d" providerId="LiveId" clId="{01B12028-517F-42A5-B3B2-5BCA55111223}" dt="2022-10-04T03:46:33.218" v="1003" actId="1076"/>
          <ac:spMkLst>
            <pc:docMk/>
            <pc:sldMk cId="802487737" sldId="261"/>
            <ac:spMk id="7" creationId="{17F04D97-DD87-A98B-26F8-9CEDF9C77208}"/>
          </ac:spMkLst>
        </pc:spChg>
        <pc:spChg chg="add del">
          <ac:chgData name="sequoiaandrade@gmail.com" userId="0df6f9c7e91e2f1d" providerId="LiveId" clId="{01B12028-517F-42A5-B3B2-5BCA55111223}" dt="2022-10-04T03:45:45.850" v="973" actId="26606"/>
          <ac:spMkLst>
            <pc:docMk/>
            <pc:sldMk cId="802487737" sldId="261"/>
            <ac:spMk id="11" creationId="{48E96387-12F1-45E4-9322-ABBF2EE040E9}"/>
          </ac:spMkLst>
        </pc:spChg>
        <pc:spChg chg="add del">
          <ac:chgData name="sequoiaandrade@gmail.com" userId="0df6f9c7e91e2f1d" providerId="LiveId" clId="{01B12028-517F-42A5-B3B2-5BCA55111223}" dt="2022-10-04T03:45:45.850" v="973" actId="26606"/>
          <ac:spMkLst>
            <pc:docMk/>
            <pc:sldMk cId="802487737" sldId="261"/>
            <ac:spMk id="13" creationId="{A9F421DD-DE4E-4547-A904-3F80E25E3F35}"/>
          </ac:spMkLst>
        </pc:spChg>
        <pc:spChg chg="add del">
          <ac:chgData name="sequoiaandrade@gmail.com" userId="0df6f9c7e91e2f1d" providerId="LiveId" clId="{01B12028-517F-42A5-B3B2-5BCA55111223}" dt="2022-10-04T03:45:45.850" v="973" actId="26606"/>
          <ac:spMkLst>
            <pc:docMk/>
            <pc:sldMk cId="802487737" sldId="261"/>
            <ac:spMk id="15" creationId="{09985DEC-1215-4209-9708-B45CC977402E}"/>
          </ac:spMkLst>
        </pc:spChg>
        <pc:spChg chg="add del">
          <ac:chgData name="sequoiaandrade@gmail.com" userId="0df6f9c7e91e2f1d" providerId="LiveId" clId="{01B12028-517F-42A5-B3B2-5BCA55111223}" dt="2022-10-04T03:45:45.850" v="973" actId="26606"/>
          <ac:spMkLst>
            <pc:docMk/>
            <pc:sldMk cId="802487737" sldId="261"/>
            <ac:spMk id="17" creationId="{A926A64B-3BCB-44CC-892E-C791C324B7F0}"/>
          </ac:spMkLst>
        </pc:spChg>
        <pc:spChg chg="add del">
          <ac:chgData name="sequoiaandrade@gmail.com" userId="0df6f9c7e91e2f1d" providerId="LiveId" clId="{01B12028-517F-42A5-B3B2-5BCA55111223}" dt="2022-10-04T03:45:45.850" v="973" actId="26606"/>
          <ac:spMkLst>
            <pc:docMk/>
            <pc:sldMk cId="802487737" sldId="261"/>
            <ac:spMk id="19" creationId="{8F404549-B4DC-481C-926C-DED3EF1C585B}"/>
          </ac:spMkLst>
        </pc:spChg>
        <pc:spChg chg="add mod">
          <ac:chgData name="sequoiaandrade@gmail.com" userId="0df6f9c7e91e2f1d" providerId="LiveId" clId="{01B12028-517F-42A5-B3B2-5BCA55111223}" dt="2022-10-04T03:48:16.917" v="1014" actId="1076"/>
          <ac:spMkLst>
            <pc:docMk/>
            <pc:sldMk cId="802487737" sldId="261"/>
            <ac:spMk id="20" creationId="{B941DBBB-02B6-76BC-2734-0EF34524825B}"/>
          </ac:spMkLst>
        </pc:spChg>
        <pc:spChg chg="add del">
          <ac:chgData name="sequoiaandrade@gmail.com" userId="0df6f9c7e91e2f1d" providerId="LiveId" clId="{01B12028-517F-42A5-B3B2-5BCA55111223}" dt="2022-10-04T03:45:45.850" v="973" actId="26606"/>
          <ac:spMkLst>
            <pc:docMk/>
            <pc:sldMk cId="802487737" sldId="261"/>
            <ac:spMk id="21" creationId="{1E8FD5CD-351E-4B06-8B78-BD5102D00908}"/>
          </ac:spMkLst>
        </pc:spChg>
        <pc:spChg chg="add del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23" creationId="{A078A52F-85EA-4C0B-962B-D9D9DD4DD78C}"/>
          </ac:spMkLst>
        </pc:spChg>
        <pc:spChg chg="add del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24" creationId="{919797D5-5700-4683-B30A-5B4D56CB8270}"/>
          </ac:spMkLst>
        </pc:spChg>
        <pc:spChg chg="add del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25" creationId="{4856A7B9-9801-42EC-A4C9-7E22A56EF53D}"/>
          </ac:spMkLst>
        </pc:spChg>
        <pc:spChg chg="add del">
          <ac:chgData name="sequoiaandrade@gmail.com" userId="0df6f9c7e91e2f1d" providerId="LiveId" clId="{01B12028-517F-42A5-B3B2-5BCA55111223}" dt="2022-10-04T03:45:49.290" v="975" actId="26606"/>
          <ac:spMkLst>
            <pc:docMk/>
            <pc:sldMk cId="802487737" sldId="261"/>
            <ac:spMk id="26" creationId="{A8D10092-A860-4EFB-963F-A14DA3648858}"/>
          </ac:spMkLst>
        </pc:spChg>
        <pc:spChg chg="add mod">
          <ac:chgData name="sequoiaandrade@gmail.com" userId="0df6f9c7e91e2f1d" providerId="LiveId" clId="{01B12028-517F-42A5-B3B2-5BCA55111223}" dt="2022-10-04T03:48:42.329" v="1024" actId="20577"/>
          <ac:spMkLst>
            <pc:docMk/>
            <pc:sldMk cId="802487737" sldId="261"/>
            <ac:spMk id="27" creationId="{F1DDB089-0DB4-061F-D238-1ADB8963F82C}"/>
          </ac:spMkLst>
        </pc:spChg>
        <pc:spChg chg="add del">
          <ac:chgData name="sequoiaandrade@gmail.com" userId="0df6f9c7e91e2f1d" providerId="LiveId" clId="{01B12028-517F-42A5-B3B2-5BCA55111223}" dt="2022-10-04T03:52:45.989" v="1094" actId="11529"/>
          <ac:spMkLst>
            <pc:docMk/>
            <pc:sldMk cId="802487737" sldId="261"/>
            <ac:spMk id="57" creationId="{42E82E42-48F4-4C7B-7B03-F7CDE4AF8E99}"/>
          </ac:spMkLst>
        </pc:spChg>
        <pc:spChg chg="add mod">
          <ac:chgData name="sequoiaandrade@gmail.com" userId="0df6f9c7e91e2f1d" providerId="LiveId" clId="{01B12028-517F-42A5-B3B2-5BCA55111223}" dt="2022-10-04T03:53:12.766" v="1098" actId="14100"/>
          <ac:spMkLst>
            <pc:docMk/>
            <pc:sldMk cId="802487737" sldId="261"/>
            <ac:spMk id="58" creationId="{109C9B1C-19E8-02A3-720C-F812B09E1707}"/>
          </ac:spMkLst>
        </pc:spChg>
        <pc:picChg chg="add mod">
          <ac:chgData name="sequoiaandrade@gmail.com" userId="0df6f9c7e91e2f1d" providerId="LiveId" clId="{01B12028-517F-42A5-B3B2-5BCA55111223}" dt="2022-10-04T03:48:32.146" v="1019" actId="1076"/>
          <ac:picMkLst>
            <pc:docMk/>
            <pc:sldMk cId="802487737" sldId="261"/>
            <ac:picMk id="6" creationId="{8EF33858-300D-6328-BAB1-EE1BE59914E2}"/>
          </ac:picMkLst>
        </pc:picChg>
        <pc:inkChg chg="add del">
          <ac:chgData name="sequoiaandrade@gmail.com" userId="0df6f9c7e91e2f1d" providerId="LiveId" clId="{01B12028-517F-42A5-B3B2-5BCA55111223}" dt="2022-10-04T03:52:24.877" v="1092" actId="9405"/>
          <ac:inkMkLst>
            <pc:docMk/>
            <pc:sldMk cId="802487737" sldId="261"/>
            <ac:inkMk id="56" creationId="{31E25A0F-7E12-17ED-69CD-0D040E742FCE}"/>
          </ac:inkMkLst>
        </pc:inkChg>
        <pc:cxnChg chg="add mod">
          <ac:chgData name="sequoiaandrade@gmail.com" userId="0df6f9c7e91e2f1d" providerId="LiveId" clId="{01B12028-517F-42A5-B3B2-5BCA55111223}" dt="2022-10-04T03:46:58.639" v="1005" actId="1582"/>
          <ac:cxnSpMkLst>
            <pc:docMk/>
            <pc:sldMk cId="802487737" sldId="261"/>
            <ac:cxnSpMk id="9" creationId="{E245C3DE-62D6-E8D9-A778-0A8B931B1382}"/>
          </ac:cxnSpMkLst>
        </pc:cxnChg>
        <pc:cxnChg chg="add mod">
          <ac:chgData name="sequoiaandrade@gmail.com" userId="0df6f9c7e91e2f1d" providerId="LiveId" clId="{01B12028-517F-42A5-B3B2-5BCA55111223}" dt="2022-10-04T03:47:39.781" v="1007" actId="1582"/>
          <ac:cxnSpMkLst>
            <pc:docMk/>
            <pc:sldMk cId="802487737" sldId="261"/>
            <ac:cxnSpMk id="12" creationId="{EF7434F4-EDA8-A4F8-49EA-6BE8DEF6E22B}"/>
          </ac:cxnSpMkLst>
        </pc:cxnChg>
        <pc:cxnChg chg="add mod">
          <ac:chgData name="sequoiaandrade@gmail.com" userId="0df6f9c7e91e2f1d" providerId="LiveId" clId="{01B12028-517F-42A5-B3B2-5BCA55111223}" dt="2022-10-04T03:47:47.158" v="1010" actId="14100"/>
          <ac:cxnSpMkLst>
            <pc:docMk/>
            <pc:sldMk cId="802487737" sldId="261"/>
            <ac:cxnSpMk id="14" creationId="{B0FEAA7A-357D-08B6-C9A1-DD5CDCA8A5E0}"/>
          </ac:cxnSpMkLst>
        </pc:cxnChg>
        <pc:cxnChg chg="add del mod">
          <ac:chgData name="sequoiaandrade@gmail.com" userId="0df6f9c7e91e2f1d" providerId="LiveId" clId="{01B12028-517F-42A5-B3B2-5BCA55111223}" dt="2022-10-04T03:48:25.768" v="1016"/>
          <ac:cxnSpMkLst>
            <pc:docMk/>
            <pc:sldMk cId="802487737" sldId="261"/>
            <ac:cxnSpMk id="22" creationId="{F500C08C-DF25-B308-6257-AAE9CF25362B}"/>
          </ac:cxnSpMkLst>
        </pc:cxnChg>
        <pc:cxnChg chg="add mod">
          <ac:chgData name="sequoiaandrade@gmail.com" userId="0df6f9c7e91e2f1d" providerId="LiveId" clId="{01B12028-517F-42A5-B3B2-5BCA55111223}" dt="2022-10-04T03:49:05.325" v="1027" actId="14100"/>
          <ac:cxnSpMkLst>
            <pc:docMk/>
            <pc:sldMk cId="802487737" sldId="261"/>
            <ac:cxnSpMk id="29" creationId="{4985CFE6-B7CD-2C91-809A-E559258C109C}"/>
          </ac:cxnSpMkLst>
        </pc:cxnChg>
        <pc:cxnChg chg="add del mod">
          <ac:chgData name="sequoiaandrade@gmail.com" userId="0df6f9c7e91e2f1d" providerId="LiveId" clId="{01B12028-517F-42A5-B3B2-5BCA55111223}" dt="2022-10-04T03:49:20.426" v="1036" actId="1076"/>
          <ac:cxnSpMkLst>
            <pc:docMk/>
            <pc:sldMk cId="802487737" sldId="261"/>
            <ac:cxnSpMk id="31" creationId="{8E214887-1209-9EE2-4D20-0359848A07DF}"/>
          </ac:cxnSpMkLst>
        </pc:cxnChg>
        <pc:cxnChg chg="add mod">
          <ac:chgData name="sequoiaandrade@gmail.com" userId="0df6f9c7e91e2f1d" providerId="LiveId" clId="{01B12028-517F-42A5-B3B2-5BCA55111223}" dt="2022-10-04T03:49:15.073" v="1031" actId="1076"/>
          <ac:cxnSpMkLst>
            <pc:docMk/>
            <pc:sldMk cId="802487737" sldId="261"/>
            <ac:cxnSpMk id="32" creationId="{A3FC07F9-85F6-8879-09B0-58018452E330}"/>
          </ac:cxnSpMkLst>
        </pc:cxnChg>
        <pc:cxnChg chg="add mod">
          <ac:chgData name="sequoiaandrade@gmail.com" userId="0df6f9c7e91e2f1d" providerId="LiveId" clId="{01B12028-517F-42A5-B3B2-5BCA55111223}" dt="2022-10-04T03:49:47.091" v="1042" actId="1076"/>
          <ac:cxnSpMkLst>
            <pc:docMk/>
            <pc:sldMk cId="802487737" sldId="261"/>
            <ac:cxnSpMk id="33" creationId="{4741884E-37CD-471F-E2F6-2D69374F9A14}"/>
          </ac:cxnSpMkLst>
        </pc:cxnChg>
        <pc:cxnChg chg="add mod">
          <ac:chgData name="sequoiaandrade@gmail.com" userId="0df6f9c7e91e2f1d" providerId="LiveId" clId="{01B12028-517F-42A5-B3B2-5BCA55111223}" dt="2022-10-04T03:49:41.433" v="1041" actId="1076"/>
          <ac:cxnSpMkLst>
            <pc:docMk/>
            <pc:sldMk cId="802487737" sldId="261"/>
            <ac:cxnSpMk id="34" creationId="{E935AF5A-B800-ED05-DD59-E33F6877F966}"/>
          </ac:cxnSpMkLst>
        </pc:cxnChg>
        <pc:cxnChg chg="add mod">
          <ac:chgData name="sequoiaandrade@gmail.com" userId="0df6f9c7e91e2f1d" providerId="LiveId" clId="{01B12028-517F-42A5-B3B2-5BCA55111223}" dt="2022-10-04T03:51:59.316" v="1088" actId="1076"/>
          <ac:cxnSpMkLst>
            <pc:docMk/>
            <pc:sldMk cId="802487737" sldId="261"/>
            <ac:cxnSpMk id="35" creationId="{64672AE4-65F0-AB10-3B05-2CBA2BD0861F}"/>
          </ac:cxnSpMkLst>
        </pc:cxnChg>
        <pc:cxnChg chg="add mod">
          <ac:chgData name="sequoiaandrade@gmail.com" userId="0df6f9c7e91e2f1d" providerId="LiveId" clId="{01B12028-517F-42A5-B3B2-5BCA55111223}" dt="2022-10-04T03:51:57.078" v="1087" actId="1076"/>
          <ac:cxnSpMkLst>
            <pc:docMk/>
            <pc:sldMk cId="802487737" sldId="261"/>
            <ac:cxnSpMk id="36" creationId="{09F93165-9A0A-297C-ABA6-06EA96EF92EE}"/>
          </ac:cxnSpMkLst>
        </pc:cxnChg>
        <pc:cxnChg chg="add mod">
          <ac:chgData name="sequoiaandrade@gmail.com" userId="0df6f9c7e91e2f1d" providerId="LiveId" clId="{01B12028-517F-42A5-B3B2-5BCA55111223}" dt="2022-10-04T03:51:55.606" v="1086" actId="1076"/>
          <ac:cxnSpMkLst>
            <pc:docMk/>
            <pc:sldMk cId="802487737" sldId="261"/>
            <ac:cxnSpMk id="37" creationId="{6E18B7C2-5C0E-501B-A667-81E567180A51}"/>
          </ac:cxnSpMkLst>
        </pc:cxnChg>
        <pc:cxnChg chg="add mod">
          <ac:chgData name="sequoiaandrade@gmail.com" userId="0df6f9c7e91e2f1d" providerId="LiveId" clId="{01B12028-517F-42A5-B3B2-5BCA55111223}" dt="2022-10-04T03:51:50.067" v="1084" actId="1076"/>
          <ac:cxnSpMkLst>
            <pc:docMk/>
            <pc:sldMk cId="802487737" sldId="261"/>
            <ac:cxnSpMk id="38" creationId="{D6A434BD-5C36-0353-57B9-C7839376D841}"/>
          </ac:cxnSpMkLst>
        </pc:cxnChg>
        <pc:cxnChg chg="add mod">
          <ac:chgData name="sequoiaandrade@gmail.com" userId="0df6f9c7e91e2f1d" providerId="LiveId" clId="{01B12028-517F-42A5-B3B2-5BCA55111223}" dt="2022-10-04T03:51:47.803" v="1083" actId="1076"/>
          <ac:cxnSpMkLst>
            <pc:docMk/>
            <pc:sldMk cId="802487737" sldId="261"/>
            <ac:cxnSpMk id="39" creationId="{C909BC7D-4B6D-6C7C-F899-283611858A55}"/>
          </ac:cxnSpMkLst>
        </pc:cxnChg>
        <pc:cxnChg chg="add mod">
          <ac:chgData name="sequoiaandrade@gmail.com" userId="0df6f9c7e91e2f1d" providerId="LiveId" clId="{01B12028-517F-42A5-B3B2-5BCA55111223}" dt="2022-10-04T03:50:33.316" v="1054" actId="208"/>
          <ac:cxnSpMkLst>
            <pc:docMk/>
            <pc:sldMk cId="802487737" sldId="261"/>
            <ac:cxnSpMk id="41" creationId="{B1EE2FF5-13D8-9302-BAC3-BE9E9A0BA419}"/>
          </ac:cxnSpMkLst>
        </pc:cxnChg>
        <pc:cxnChg chg="add del mod">
          <ac:chgData name="sequoiaandrade@gmail.com" userId="0df6f9c7e91e2f1d" providerId="LiveId" clId="{01B12028-517F-42A5-B3B2-5BCA55111223}" dt="2022-10-04T03:50:36.196" v="1056"/>
          <ac:cxnSpMkLst>
            <pc:docMk/>
            <pc:sldMk cId="802487737" sldId="261"/>
            <ac:cxnSpMk id="42" creationId="{53EA83BF-9EC0-3AC1-A03D-6234D293D7F0}"/>
          </ac:cxnSpMkLst>
        </pc:cxnChg>
        <pc:cxnChg chg="add mod">
          <ac:chgData name="sequoiaandrade@gmail.com" userId="0df6f9c7e91e2f1d" providerId="LiveId" clId="{01B12028-517F-42A5-B3B2-5BCA55111223}" dt="2022-10-04T03:50:42.844" v="1058" actId="1076"/>
          <ac:cxnSpMkLst>
            <pc:docMk/>
            <pc:sldMk cId="802487737" sldId="261"/>
            <ac:cxnSpMk id="43" creationId="{2A7BC2D1-7A1B-675F-1A11-81ABA5C44108}"/>
          </ac:cxnSpMkLst>
        </pc:cxnChg>
        <pc:cxnChg chg="add mod">
          <ac:chgData name="sequoiaandrade@gmail.com" userId="0df6f9c7e91e2f1d" providerId="LiveId" clId="{01B12028-517F-42A5-B3B2-5BCA55111223}" dt="2022-10-04T03:50:52.739" v="1061" actId="1076"/>
          <ac:cxnSpMkLst>
            <pc:docMk/>
            <pc:sldMk cId="802487737" sldId="261"/>
            <ac:cxnSpMk id="44" creationId="{3A664219-DDC9-25C9-9567-10593A4BA32E}"/>
          </ac:cxnSpMkLst>
        </pc:cxnChg>
        <pc:cxnChg chg="add mod">
          <ac:chgData name="sequoiaandrade@gmail.com" userId="0df6f9c7e91e2f1d" providerId="LiveId" clId="{01B12028-517F-42A5-B3B2-5BCA55111223}" dt="2022-10-04T03:50:57.512" v="1063" actId="1076"/>
          <ac:cxnSpMkLst>
            <pc:docMk/>
            <pc:sldMk cId="802487737" sldId="261"/>
            <ac:cxnSpMk id="45" creationId="{B42ECC72-9C8A-A805-3C80-5BEE28334A3A}"/>
          </ac:cxnSpMkLst>
        </pc:cxnChg>
        <pc:cxnChg chg="add mod">
          <ac:chgData name="sequoiaandrade@gmail.com" userId="0df6f9c7e91e2f1d" providerId="LiveId" clId="{01B12028-517F-42A5-B3B2-5BCA55111223}" dt="2022-10-04T03:51:04.290" v="1066" actId="1076"/>
          <ac:cxnSpMkLst>
            <pc:docMk/>
            <pc:sldMk cId="802487737" sldId="261"/>
            <ac:cxnSpMk id="46" creationId="{5A279DC4-F42C-A94C-02A9-29F335C003EE}"/>
          </ac:cxnSpMkLst>
        </pc:cxnChg>
        <pc:cxnChg chg="add mod">
          <ac:chgData name="sequoiaandrade@gmail.com" userId="0df6f9c7e91e2f1d" providerId="LiveId" clId="{01B12028-517F-42A5-B3B2-5BCA55111223}" dt="2022-10-04T03:51:10.957" v="1068" actId="1076"/>
          <ac:cxnSpMkLst>
            <pc:docMk/>
            <pc:sldMk cId="802487737" sldId="261"/>
            <ac:cxnSpMk id="47" creationId="{2C6A29C6-B742-3423-70E1-BA6BAA5F8BC1}"/>
          </ac:cxnSpMkLst>
        </pc:cxnChg>
        <pc:cxnChg chg="add mod">
          <ac:chgData name="sequoiaandrade@gmail.com" userId="0df6f9c7e91e2f1d" providerId="LiveId" clId="{01B12028-517F-42A5-B3B2-5BCA55111223}" dt="2022-10-04T03:51:15.752" v="1070" actId="1076"/>
          <ac:cxnSpMkLst>
            <pc:docMk/>
            <pc:sldMk cId="802487737" sldId="261"/>
            <ac:cxnSpMk id="48" creationId="{45786829-ACB1-2EB5-24BC-4350A4E90AEB}"/>
          </ac:cxnSpMkLst>
        </pc:cxnChg>
        <pc:cxnChg chg="add mod">
          <ac:chgData name="sequoiaandrade@gmail.com" userId="0df6f9c7e91e2f1d" providerId="LiveId" clId="{01B12028-517F-42A5-B3B2-5BCA55111223}" dt="2022-10-04T03:51:20.930" v="1072" actId="1076"/>
          <ac:cxnSpMkLst>
            <pc:docMk/>
            <pc:sldMk cId="802487737" sldId="261"/>
            <ac:cxnSpMk id="49" creationId="{016EAD35-274B-F8F6-5906-5350AAA78E43}"/>
          </ac:cxnSpMkLst>
        </pc:cxnChg>
        <pc:cxnChg chg="add mod">
          <ac:chgData name="sequoiaandrade@gmail.com" userId="0df6f9c7e91e2f1d" providerId="LiveId" clId="{01B12028-517F-42A5-B3B2-5BCA55111223}" dt="2022-10-04T03:51:25.724" v="1074" actId="1076"/>
          <ac:cxnSpMkLst>
            <pc:docMk/>
            <pc:sldMk cId="802487737" sldId="261"/>
            <ac:cxnSpMk id="50" creationId="{678C0B16-F66F-DFBA-9CAB-9B4889D1258F}"/>
          </ac:cxnSpMkLst>
        </pc:cxnChg>
        <pc:cxnChg chg="add mod">
          <ac:chgData name="sequoiaandrade@gmail.com" userId="0df6f9c7e91e2f1d" providerId="LiveId" clId="{01B12028-517F-42A5-B3B2-5BCA55111223}" dt="2022-10-04T03:51:31.087" v="1076" actId="1076"/>
          <ac:cxnSpMkLst>
            <pc:docMk/>
            <pc:sldMk cId="802487737" sldId="261"/>
            <ac:cxnSpMk id="51" creationId="{621884ED-16BD-353C-8AC9-4E5DAFE32472}"/>
          </ac:cxnSpMkLst>
        </pc:cxnChg>
        <pc:cxnChg chg="add mod">
          <ac:chgData name="sequoiaandrade@gmail.com" userId="0df6f9c7e91e2f1d" providerId="LiveId" clId="{01B12028-517F-42A5-B3B2-5BCA55111223}" dt="2022-10-04T03:51:35.421" v="1078" actId="1076"/>
          <ac:cxnSpMkLst>
            <pc:docMk/>
            <pc:sldMk cId="802487737" sldId="261"/>
            <ac:cxnSpMk id="52" creationId="{8662A948-0E72-FCE9-20DC-9171F59BEF9C}"/>
          </ac:cxnSpMkLst>
        </pc:cxnChg>
        <pc:cxnChg chg="add mod">
          <ac:chgData name="sequoiaandrade@gmail.com" userId="0df6f9c7e91e2f1d" providerId="LiveId" clId="{01B12028-517F-42A5-B3B2-5BCA55111223}" dt="2022-10-04T03:51:39.171" v="1080" actId="1076"/>
          <ac:cxnSpMkLst>
            <pc:docMk/>
            <pc:sldMk cId="802487737" sldId="261"/>
            <ac:cxnSpMk id="53" creationId="{CAA1BD39-3DAC-A732-F453-AC9D11C89E6B}"/>
          </ac:cxnSpMkLst>
        </pc:cxnChg>
        <pc:cxnChg chg="add mod">
          <ac:chgData name="sequoiaandrade@gmail.com" userId="0df6f9c7e91e2f1d" providerId="LiveId" clId="{01B12028-517F-42A5-B3B2-5BCA55111223}" dt="2022-10-04T03:51:44.787" v="1082" actId="1076"/>
          <ac:cxnSpMkLst>
            <pc:docMk/>
            <pc:sldMk cId="802487737" sldId="261"/>
            <ac:cxnSpMk id="54" creationId="{5A3C0EC1-4CD2-3718-9ACF-42D5BD27B3F0}"/>
          </ac:cxnSpMkLst>
        </pc:cxnChg>
        <pc:cxnChg chg="add mod">
          <ac:chgData name="sequoiaandrade@gmail.com" userId="0df6f9c7e91e2f1d" providerId="LiveId" clId="{01B12028-517F-42A5-B3B2-5BCA55111223}" dt="2022-10-04T03:52:03.437" v="1090" actId="1076"/>
          <ac:cxnSpMkLst>
            <pc:docMk/>
            <pc:sldMk cId="802487737" sldId="261"/>
            <ac:cxnSpMk id="55" creationId="{0D55DD0C-6CC4-EF2B-22B4-5F0BCE6B8A26}"/>
          </ac:cxnSpMkLst>
        </pc:cxnChg>
      </pc:sldChg>
      <pc:sldChg chg="modSp mod">
        <pc:chgData name="sequoiaandrade@gmail.com" userId="0df6f9c7e91e2f1d" providerId="LiveId" clId="{01B12028-517F-42A5-B3B2-5BCA55111223}" dt="2022-10-06T03:45:17.273" v="2698" actId="20577"/>
        <pc:sldMkLst>
          <pc:docMk/>
          <pc:sldMk cId="3088395373" sldId="262"/>
        </pc:sldMkLst>
        <pc:spChg chg="mod">
          <ac:chgData name="sequoiaandrade@gmail.com" userId="0df6f9c7e91e2f1d" providerId="LiveId" clId="{01B12028-517F-42A5-B3B2-5BCA55111223}" dt="2022-10-06T03:45:17.273" v="2698" actId="20577"/>
          <ac:spMkLst>
            <pc:docMk/>
            <pc:sldMk cId="3088395373" sldId="262"/>
            <ac:spMk id="4" creationId="{39BEF6B7-B6D8-1A31-8478-E0C695C9789B}"/>
          </ac:spMkLst>
        </pc:spChg>
      </pc:sldChg>
      <pc:sldChg chg="modSp">
        <pc:chgData name="sequoiaandrade@gmail.com" userId="0df6f9c7e91e2f1d" providerId="LiveId" clId="{01B12028-517F-42A5-B3B2-5BCA55111223}" dt="2022-10-04T04:08:37.535" v="1478" actId="20577"/>
        <pc:sldMkLst>
          <pc:docMk/>
          <pc:sldMk cId="2249439765" sldId="265"/>
        </pc:sldMkLst>
        <pc:spChg chg="mod">
          <ac:chgData name="sequoiaandrade@gmail.com" userId="0df6f9c7e91e2f1d" providerId="LiveId" clId="{01B12028-517F-42A5-B3B2-5BCA55111223}" dt="2022-10-04T04:08:37.535" v="1478" actId="20577"/>
          <ac:spMkLst>
            <pc:docMk/>
            <pc:sldMk cId="2249439765" sldId="265"/>
            <ac:spMk id="4" creationId="{C1D11D30-5A47-3901-4EC9-3269B46103D9}"/>
          </ac:spMkLst>
        </pc:spChg>
      </pc:sldChg>
      <pc:sldChg chg="del">
        <pc:chgData name="sequoiaandrade@gmail.com" userId="0df6f9c7e91e2f1d" providerId="LiveId" clId="{01B12028-517F-42A5-B3B2-5BCA55111223}" dt="2022-10-04T04:12:01.642" v="1628" actId="47"/>
        <pc:sldMkLst>
          <pc:docMk/>
          <pc:sldMk cId="2476313041" sldId="266"/>
        </pc:sldMkLst>
      </pc:sldChg>
      <pc:sldChg chg="modSp mod">
        <pc:chgData name="sequoiaandrade@gmail.com" userId="0df6f9c7e91e2f1d" providerId="LiveId" clId="{01B12028-517F-42A5-B3B2-5BCA55111223}" dt="2022-10-04T04:12:31.128" v="1630" actId="20577"/>
        <pc:sldMkLst>
          <pc:docMk/>
          <pc:sldMk cId="945938429" sldId="267"/>
        </pc:sldMkLst>
        <pc:spChg chg="mod">
          <ac:chgData name="sequoiaandrade@gmail.com" userId="0df6f9c7e91e2f1d" providerId="LiveId" clId="{01B12028-517F-42A5-B3B2-5BCA55111223}" dt="2022-10-04T04:11:58.233" v="1627" actId="20577"/>
          <ac:spMkLst>
            <pc:docMk/>
            <pc:sldMk cId="945938429" sldId="267"/>
            <ac:spMk id="3" creationId="{90A479CE-231A-A8C4-4C5E-A80E70D1E227}"/>
          </ac:spMkLst>
        </pc:spChg>
        <pc:spChg chg="mod">
          <ac:chgData name="sequoiaandrade@gmail.com" userId="0df6f9c7e91e2f1d" providerId="LiveId" clId="{01B12028-517F-42A5-B3B2-5BCA55111223}" dt="2022-10-04T04:12:31.128" v="1630" actId="20577"/>
          <ac:spMkLst>
            <pc:docMk/>
            <pc:sldMk cId="945938429" sldId="267"/>
            <ac:spMk id="6" creationId="{15D19103-8DEA-85ED-7A65-40F25CEE520F}"/>
          </ac:spMkLst>
        </pc:spChg>
      </pc:sldChg>
      <pc:sldChg chg="addSp delSp modSp mod modClrScheme chgLayout">
        <pc:chgData name="sequoiaandrade@gmail.com" userId="0df6f9c7e91e2f1d" providerId="LiveId" clId="{01B12028-517F-42A5-B3B2-5BCA55111223}" dt="2022-10-06T04:22:58.411" v="3514" actId="20577"/>
        <pc:sldMkLst>
          <pc:docMk/>
          <pc:sldMk cId="2460298575" sldId="268"/>
        </pc:sldMkLst>
        <pc:spChg chg="mod ord">
          <ac:chgData name="sequoiaandrade@gmail.com" userId="0df6f9c7e91e2f1d" providerId="LiveId" clId="{01B12028-517F-42A5-B3B2-5BCA55111223}" dt="2022-10-06T04:13:58.471" v="3375" actId="700"/>
          <ac:spMkLst>
            <pc:docMk/>
            <pc:sldMk cId="2460298575" sldId="268"/>
            <ac:spMk id="2" creationId="{3C53BBBB-010D-2C0A-07CE-E836F672F510}"/>
          </ac:spMkLst>
        </pc:spChg>
        <pc:spChg chg="mod ord">
          <ac:chgData name="sequoiaandrade@gmail.com" userId="0df6f9c7e91e2f1d" providerId="LiveId" clId="{01B12028-517F-42A5-B3B2-5BCA55111223}" dt="2022-10-06T04:22:58.411" v="3514" actId="20577"/>
          <ac:spMkLst>
            <pc:docMk/>
            <pc:sldMk cId="2460298575" sldId="268"/>
            <ac:spMk id="3" creationId="{8C5517EA-4641-F550-FB7C-D8341029DFD6}"/>
          </ac:spMkLst>
        </pc:spChg>
        <pc:spChg chg="mod ord">
          <ac:chgData name="sequoiaandrade@gmail.com" userId="0df6f9c7e91e2f1d" providerId="LiveId" clId="{01B12028-517F-42A5-B3B2-5BCA55111223}" dt="2022-10-06T04:13:58.471" v="3375" actId="700"/>
          <ac:spMkLst>
            <pc:docMk/>
            <pc:sldMk cId="2460298575" sldId="268"/>
            <ac:spMk id="4" creationId="{DC893F3A-6B05-9594-45C7-07623BC12DD2}"/>
          </ac:spMkLst>
        </pc:spChg>
        <pc:spChg chg="add del mod ord">
          <ac:chgData name="sequoiaandrade@gmail.com" userId="0df6f9c7e91e2f1d" providerId="LiveId" clId="{01B12028-517F-42A5-B3B2-5BCA55111223}" dt="2022-10-06T04:14:00.252" v="3376" actId="22"/>
          <ac:spMkLst>
            <pc:docMk/>
            <pc:sldMk cId="2460298575" sldId="268"/>
            <ac:spMk id="5" creationId="{4B37CCE5-6AA1-8D4F-E7E4-0D2419FBD1F9}"/>
          </ac:spMkLst>
        </pc:spChg>
        <pc:spChg chg="add mod">
          <ac:chgData name="sequoiaandrade@gmail.com" userId="0df6f9c7e91e2f1d" providerId="LiveId" clId="{01B12028-517F-42A5-B3B2-5BCA55111223}" dt="2022-10-06T04:15:21.377" v="3389" actId="1076"/>
          <ac:spMkLst>
            <pc:docMk/>
            <pc:sldMk cId="2460298575" sldId="268"/>
            <ac:spMk id="8" creationId="{DD86DBD9-84E8-A2DD-9B33-ECF061EC29CF}"/>
          </ac:spMkLst>
        </pc:spChg>
        <pc:picChg chg="add mod ord">
          <ac:chgData name="sequoiaandrade@gmail.com" userId="0df6f9c7e91e2f1d" providerId="LiveId" clId="{01B12028-517F-42A5-B3B2-5BCA55111223}" dt="2022-10-06T04:14:00.252" v="3376" actId="22"/>
          <ac:picMkLst>
            <pc:docMk/>
            <pc:sldMk cId="2460298575" sldId="268"/>
            <ac:picMk id="7" creationId="{90BD856D-5BAB-CDDC-5623-C814D0597E0D}"/>
          </ac:picMkLst>
        </pc:picChg>
      </pc:sldChg>
      <pc:sldChg chg="addSp modSp mod">
        <pc:chgData name="sequoiaandrade@gmail.com" userId="0df6f9c7e91e2f1d" providerId="LiveId" clId="{01B12028-517F-42A5-B3B2-5BCA55111223}" dt="2022-10-04T04:29:07.483" v="2026" actId="1076"/>
        <pc:sldMkLst>
          <pc:docMk/>
          <pc:sldMk cId="2274303595" sldId="269"/>
        </pc:sldMkLst>
        <pc:spChg chg="mod">
          <ac:chgData name="sequoiaandrade@gmail.com" userId="0df6f9c7e91e2f1d" providerId="LiveId" clId="{01B12028-517F-42A5-B3B2-5BCA55111223}" dt="2022-10-04T04:28:49.992" v="2019" actId="20577"/>
          <ac:spMkLst>
            <pc:docMk/>
            <pc:sldMk cId="2274303595" sldId="269"/>
            <ac:spMk id="4" creationId="{1BC92C88-BC47-9F4D-C55B-7ACCBFC46F8C}"/>
          </ac:spMkLst>
        </pc:spChg>
        <pc:picChg chg="add mod">
          <ac:chgData name="sequoiaandrade@gmail.com" userId="0df6f9c7e91e2f1d" providerId="LiveId" clId="{01B12028-517F-42A5-B3B2-5BCA55111223}" dt="2022-10-04T04:29:07.483" v="2026" actId="1076"/>
          <ac:picMkLst>
            <pc:docMk/>
            <pc:sldMk cId="2274303595" sldId="269"/>
            <ac:picMk id="6" creationId="{BD2E5CF7-8807-1906-EA23-8278C4D98B73}"/>
          </ac:picMkLst>
        </pc:picChg>
        <pc:picChg chg="add mod">
          <ac:chgData name="sequoiaandrade@gmail.com" userId="0df6f9c7e91e2f1d" providerId="LiveId" clId="{01B12028-517F-42A5-B3B2-5BCA55111223}" dt="2022-10-04T04:29:02.690" v="2025" actId="1076"/>
          <ac:picMkLst>
            <pc:docMk/>
            <pc:sldMk cId="2274303595" sldId="269"/>
            <ac:picMk id="8" creationId="{B9E1DE8A-CFDE-848A-87AD-5B02AEE2CBDB}"/>
          </ac:picMkLst>
        </pc:picChg>
      </pc:sldChg>
      <pc:sldChg chg="addSp delSp modSp mod setBg modClrScheme chgLayout">
        <pc:chgData name="sequoiaandrade@gmail.com" userId="0df6f9c7e91e2f1d" providerId="LiveId" clId="{01B12028-517F-42A5-B3B2-5BCA55111223}" dt="2022-10-06T03:34:43.998" v="2518" actId="20577"/>
        <pc:sldMkLst>
          <pc:docMk/>
          <pc:sldMk cId="729203027" sldId="270"/>
        </pc:sldMkLst>
        <pc:spChg chg="mod ord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2" creationId="{DE8EBEA3-9A93-28B9-92FA-70760114EB38}"/>
          </ac:spMkLst>
        </pc:spChg>
        <pc:spChg chg="mod ord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3" creationId="{90A479CE-231A-A8C4-4C5E-A80E70D1E227}"/>
          </ac:spMkLst>
        </pc:spChg>
        <pc:spChg chg="mod ord">
          <ac:chgData name="sequoiaandrade@gmail.com" userId="0df6f9c7e91e2f1d" providerId="LiveId" clId="{01B12028-517F-42A5-B3B2-5BCA55111223}" dt="2022-10-06T03:34:43.998" v="2518" actId="20577"/>
          <ac:spMkLst>
            <pc:docMk/>
            <pc:sldMk cId="729203027" sldId="270"/>
            <ac:spMk id="4" creationId="{81B8C9DF-921B-A618-13AB-7ABB2EC966EF}"/>
          </ac:spMkLst>
        </pc:spChg>
        <pc:spChg chg="add del mod ord">
          <ac:chgData name="sequoiaandrade@gmail.com" userId="0df6f9c7e91e2f1d" providerId="LiveId" clId="{01B12028-517F-42A5-B3B2-5BCA55111223}" dt="2022-10-04T04:01:17.633" v="1198" actId="22"/>
          <ac:spMkLst>
            <pc:docMk/>
            <pc:sldMk cId="729203027" sldId="270"/>
            <ac:spMk id="5" creationId="{A906A357-606E-81FC-E5C1-69755052DBF0}"/>
          </ac:spMkLst>
        </pc:spChg>
        <pc:spChg chg="add del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12" creationId="{48E96387-12F1-45E4-9322-ABBF2EE040E9}"/>
          </ac:spMkLst>
        </pc:spChg>
        <pc:spChg chg="add del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14" creationId="{A9F421DD-DE4E-4547-A904-3F80E25E3F35}"/>
          </ac:spMkLst>
        </pc:spChg>
        <pc:spChg chg="add del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16" creationId="{09985DEC-1215-4209-9708-B45CC977402E}"/>
          </ac:spMkLst>
        </pc:spChg>
        <pc:spChg chg="add del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18" creationId="{A926A64B-3BCB-44CC-892E-C791C324B7F0}"/>
          </ac:spMkLst>
        </pc:spChg>
        <pc:spChg chg="add del">
          <ac:chgData name="sequoiaandrade@gmail.com" userId="0df6f9c7e91e2f1d" providerId="LiveId" clId="{01B12028-517F-42A5-B3B2-5BCA55111223}" dt="2022-10-04T04:01:34.298" v="1202" actId="26606"/>
          <ac:spMkLst>
            <pc:docMk/>
            <pc:sldMk cId="729203027" sldId="270"/>
            <ac:spMk id="20" creationId="{3FE9758B-E361-4084-8D9F-729FA6C4AD7E}"/>
          </ac:spMkLst>
        </pc:spChg>
        <pc:picChg chg="add mod ord">
          <ac:chgData name="sequoiaandrade@gmail.com" userId="0df6f9c7e91e2f1d" providerId="LiveId" clId="{01B12028-517F-42A5-B3B2-5BCA55111223}" dt="2022-10-04T04:03:45.371" v="1212" actId="1076"/>
          <ac:picMkLst>
            <pc:docMk/>
            <pc:sldMk cId="729203027" sldId="270"/>
            <ac:picMk id="7" creationId="{78B1E851-B890-53E2-67BB-5F4698112044}"/>
          </ac:picMkLst>
        </pc:picChg>
        <pc:picChg chg="add mod">
          <ac:chgData name="sequoiaandrade@gmail.com" userId="0df6f9c7e91e2f1d" providerId="LiveId" clId="{01B12028-517F-42A5-B3B2-5BCA55111223}" dt="2022-10-04T04:14:23.166" v="1669" actId="1076"/>
          <ac:picMkLst>
            <pc:docMk/>
            <pc:sldMk cId="729203027" sldId="270"/>
            <ac:picMk id="9" creationId="{0DDD9C3A-4819-61B8-CF85-9533A7620176}"/>
          </ac:picMkLst>
        </pc:picChg>
      </pc:sldChg>
      <pc:sldChg chg="addSp delSp modSp mod modClrScheme chgLayout">
        <pc:chgData name="sequoiaandrade@gmail.com" userId="0df6f9c7e91e2f1d" providerId="LiveId" clId="{01B12028-517F-42A5-B3B2-5BCA55111223}" dt="2022-10-06T04:17:52.152" v="3410" actId="1076"/>
        <pc:sldMkLst>
          <pc:docMk/>
          <pc:sldMk cId="112553058" sldId="271"/>
        </pc:sldMkLst>
        <pc:spChg chg="mod ord">
          <ac:chgData name="sequoiaandrade@gmail.com" userId="0df6f9c7e91e2f1d" providerId="LiveId" clId="{01B12028-517F-42A5-B3B2-5BCA55111223}" dt="2022-10-06T03:32:31.372" v="2381" actId="700"/>
          <ac:spMkLst>
            <pc:docMk/>
            <pc:sldMk cId="112553058" sldId="271"/>
            <ac:spMk id="2" creationId="{DE8EBEA3-9A93-28B9-92FA-70760114EB38}"/>
          </ac:spMkLst>
        </pc:spChg>
        <pc:spChg chg="mod ord">
          <ac:chgData name="sequoiaandrade@gmail.com" userId="0df6f9c7e91e2f1d" providerId="LiveId" clId="{01B12028-517F-42A5-B3B2-5BCA55111223}" dt="2022-10-06T03:32:31.372" v="2381" actId="700"/>
          <ac:spMkLst>
            <pc:docMk/>
            <pc:sldMk cId="112553058" sldId="271"/>
            <ac:spMk id="3" creationId="{90A479CE-231A-A8C4-4C5E-A80E70D1E227}"/>
          </ac:spMkLst>
        </pc:spChg>
        <pc:spChg chg="mod ord">
          <ac:chgData name="sequoiaandrade@gmail.com" userId="0df6f9c7e91e2f1d" providerId="LiveId" clId="{01B12028-517F-42A5-B3B2-5BCA55111223}" dt="2022-10-06T04:00:37.434" v="2942" actId="12"/>
          <ac:spMkLst>
            <pc:docMk/>
            <pc:sldMk cId="112553058" sldId="271"/>
            <ac:spMk id="4" creationId="{79F3A73C-CCEB-C387-9743-43F2E229EAB9}"/>
          </ac:spMkLst>
        </pc:spChg>
        <pc:spChg chg="add del mod ord">
          <ac:chgData name="sequoiaandrade@gmail.com" userId="0df6f9c7e91e2f1d" providerId="LiveId" clId="{01B12028-517F-42A5-B3B2-5BCA55111223}" dt="2022-10-06T03:32:31.372" v="2381" actId="700"/>
          <ac:spMkLst>
            <pc:docMk/>
            <pc:sldMk cId="112553058" sldId="271"/>
            <ac:spMk id="5" creationId="{F07325A4-1A68-AB4E-F9C7-5FC42B8E8969}"/>
          </ac:spMkLst>
        </pc:spChg>
        <pc:spChg chg="add mod ord">
          <ac:chgData name="sequoiaandrade@gmail.com" userId="0df6f9c7e91e2f1d" providerId="LiveId" clId="{01B12028-517F-42A5-B3B2-5BCA55111223}" dt="2022-10-06T03:32:40.585" v="2418" actId="20577"/>
          <ac:spMkLst>
            <pc:docMk/>
            <pc:sldMk cId="112553058" sldId="271"/>
            <ac:spMk id="6" creationId="{4AD82BB2-6287-4989-A2C6-D99885533D1A}"/>
          </ac:spMkLst>
        </pc:spChg>
        <pc:spChg chg="add mod ord">
          <ac:chgData name="sequoiaandrade@gmail.com" userId="0df6f9c7e91e2f1d" providerId="LiveId" clId="{01B12028-517F-42A5-B3B2-5BCA55111223}" dt="2022-10-06T04:06:29.754" v="3115" actId="27636"/>
          <ac:spMkLst>
            <pc:docMk/>
            <pc:sldMk cId="112553058" sldId="271"/>
            <ac:spMk id="7" creationId="{536BF72A-E43A-A68D-AD68-8560A6B4D8FF}"/>
          </ac:spMkLst>
        </pc:spChg>
        <pc:spChg chg="add mod ord">
          <ac:chgData name="sequoiaandrade@gmail.com" userId="0df6f9c7e91e2f1d" providerId="LiveId" clId="{01B12028-517F-42A5-B3B2-5BCA55111223}" dt="2022-10-06T03:53:38.433" v="2828" actId="122"/>
          <ac:spMkLst>
            <pc:docMk/>
            <pc:sldMk cId="112553058" sldId="271"/>
            <ac:spMk id="8" creationId="{6E2CDB62-25F7-50F3-8306-82FAD5AFE791}"/>
          </ac:spMkLst>
        </pc:spChg>
        <pc:spChg chg="add del">
          <ac:chgData name="sequoiaandrade@gmail.com" userId="0df6f9c7e91e2f1d" providerId="LiveId" clId="{01B12028-517F-42A5-B3B2-5BCA55111223}" dt="2022-10-06T04:05:49.814" v="3108" actId="22"/>
          <ac:spMkLst>
            <pc:docMk/>
            <pc:sldMk cId="112553058" sldId="271"/>
            <ac:spMk id="10" creationId="{A200E7FD-0501-6CF3-B1CF-B68E6C11B532}"/>
          </ac:spMkLst>
        </pc:spChg>
        <pc:spChg chg="add mod">
          <ac:chgData name="sequoiaandrade@gmail.com" userId="0df6f9c7e91e2f1d" providerId="LiveId" clId="{01B12028-517F-42A5-B3B2-5BCA55111223}" dt="2022-10-06T04:17:52.152" v="3410" actId="1076"/>
          <ac:spMkLst>
            <pc:docMk/>
            <pc:sldMk cId="112553058" sldId="271"/>
            <ac:spMk id="15" creationId="{594AAB21-699A-0A99-8815-24FDD7929B75}"/>
          </ac:spMkLst>
        </pc:spChg>
        <pc:picChg chg="add del mod">
          <ac:chgData name="sequoiaandrade@gmail.com" userId="0df6f9c7e91e2f1d" providerId="LiveId" clId="{01B12028-517F-42A5-B3B2-5BCA55111223}" dt="2022-10-06T04:17:23.672" v="3404" actId="478"/>
          <ac:picMkLst>
            <pc:docMk/>
            <pc:sldMk cId="112553058" sldId="271"/>
            <ac:picMk id="12" creationId="{9B30667C-AB52-6855-1C51-427154D48328}"/>
          </ac:picMkLst>
        </pc:picChg>
        <pc:picChg chg="add mod">
          <ac:chgData name="sequoiaandrade@gmail.com" userId="0df6f9c7e91e2f1d" providerId="LiveId" clId="{01B12028-517F-42A5-B3B2-5BCA55111223}" dt="2022-10-06T04:17:42.503" v="3408" actId="1076"/>
          <ac:picMkLst>
            <pc:docMk/>
            <pc:sldMk cId="112553058" sldId="271"/>
            <ac:picMk id="14" creationId="{923EAC50-B83A-D481-F2AF-423D015495AE}"/>
          </ac:picMkLst>
        </pc:picChg>
      </pc:sldChg>
      <pc:sldChg chg="modSp mod">
        <pc:chgData name="sequoiaandrade@gmail.com" userId="0df6f9c7e91e2f1d" providerId="LiveId" clId="{01B12028-517F-42A5-B3B2-5BCA55111223}" dt="2022-10-04T03:36:28.336" v="687" actId="20577"/>
        <pc:sldMkLst>
          <pc:docMk/>
          <pc:sldMk cId="3787589288" sldId="272"/>
        </pc:sldMkLst>
        <pc:graphicFrameChg chg="modGraphic">
          <ac:chgData name="sequoiaandrade@gmail.com" userId="0df6f9c7e91e2f1d" providerId="LiveId" clId="{01B12028-517F-42A5-B3B2-5BCA55111223}" dt="2022-10-04T03:36:28.336" v="687" actId="20577"/>
          <ac:graphicFrameMkLst>
            <pc:docMk/>
            <pc:sldMk cId="3787589288" sldId="272"/>
            <ac:graphicFrameMk id="5" creationId="{5CA52B4C-3A39-E32E-2DB5-563C29C74ABF}"/>
          </ac:graphicFrameMkLst>
        </pc:graphicFrameChg>
      </pc:sldChg>
      <pc:sldChg chg="addSp delSp modSp mod modClrScheme chgLayout">
        <pc:chgData name="sequoiaandrade@gmail.com" userId="0df6f9c7e91e2f1d" providerId="LiveId" clId="{01B12028-517F-42A5-B3B2-5BCA55111223}" dt="2022-10-06T04:02:13.905" v="3106" actId="22"/>
        <pc:sldMkLst>
          <pc:docMk/>
          <pc:sldMk cId="1162642050" sldId="273"/>
        </pc:sldMkLst>
        <pc:spChg chg="mod ord">
          <ac:chgData name="sequoiaandrade@gmail.com" userId="0df6f9c7e91e2f1d" providerId="LiveId" clId="{01B12028-517F-42A5-B3B2-5BCA55111223}" dt="2022-10-06T04:01:49.756" v="3105" actId="700"/>
          <ac:spMkLst>
            <pc:docMk/>
            <pc:sldMk cId="1162642050" sldId="273"/>
            <ac:spMk id="2" creationId="{A723BA52-7E14-8B30-53BC-490626B6790E}"/>
          </ac:spMkLst>
        </pc:spChg>
        <pc:spChg chg="mod ord">
          <ac:chgData name="sequoiaandrade@gmail.com" userId="0df6f9c7e91e2f1d" providerId="LiveId" clId="{01B12028-517F-42A5-B3B2-5BCA55111223}" dt="2022-10-06T04:01:49.756" v="3105" actId="700"/>
          <ac:spMkLst>
            <pc:docMk/>
            <pc:sldMk cId="1162642050" sldId="273"/>
            <ac:spMk id="3" creationId="{FFC43DF6-5300-7997-1221-F6CF4A6913E3}"/>
          </ac:spMkLst>
        </pc:spChg>
        <pc:spChg chg="mod ord">
          <ac:chgData name="sequoiaandrade@gmail.com" userId="0df6f9c7e91e2f1d" providerId="LiveId" clId="{01B12028-517F-42A5-B3B2-5BCA55111223}" dt="2022-10-06T04:01:49.756" v="3105" actId="700"/>
          <ac:spMkLst>
            <pc:docMk/>
            <pc:sldMk cId="1162642050" sldId="273"/>
            <ac:spMk id="4" creationId="{1E80F493-8329-240E-93F1-42766D09759E}"/>
          </ac:spMkLst>
        </pc:spChg>
        <pc:spChg chg="add del mod ord">
          <ac:chgData name="sequoiaandrade@gmail.com" userId="0df6f9c7e91e2f1d" providerId="LiveId" clId="{01B12028-517F-42A5-B3B2-5BCA55111223}" dt="2022-10-06T04:02:13.905" v="3106" actId="22"/>
          <ac:spMkLst>
            <pc:docMk/>
            <pc:sldMk cId="1162642050" sldId="273"/>
            <ac:spMk id="5" creationId="{7D86EAD4-4816-C496-E59D-D0F00C1C5812}"/>
          </ac:spMkLst>
        </pc:spChg>
        <pc:picChg chg="add mod ord">
          <ac:chgData name="sequoiaandrade@gmail.com" userId="0df6f9c7e91e2f1d" providerId="LiveId" clId="{01B12028-517F-42A5-B3B2-5BCA55111223}" dt="2022-10-06T04:02:13.905" v="3106" actId="22"/>
          <ac:picMkLst>
            <pc:docMk/>
            <pc:sldMk cId="1162642050" sldId="273"/>
            <ac:picMk id="7" creationId="{F649F655-89AE-C2C3-0B7A-BBBA6766F3B4}"/>
          </ac:picMkLst>
        </pc:picChg>
      </pc:sldChg>
      <pc:sldChg chg="addSp delSp modSp mod modClrScheme chgLayout">
        <pc:chgData name="sequoiaandrade@gmail.com" userId="0df6f9c7e91e2f1d" providerId="LiveId" clId="{01B12028-517F-42A5-B3B2-5BCA55111223}" dt="2022-10-06T04:38:38.196" v="3577" actId="20577"/>
        <pc:sldMkLst>
          <pc:docMk/>
          <pc:sldMk cId="390984821" sldId="274"/>
        </pc:sldMkLst>
        <pc:spChg chg="mod ord">
          <ac:chgData name="sequoiaandrade@gmail.com" userId="0df6f9c7e91e2f1d" providerId="LiveId" clId="{01B12028-517F-42A5-B3B2-5BCA55111223}" dt="2022-10-04T04:23:53.074" v="1902" actId="700"/>
          <ac:spMkLst>
            <pc:docMk/>
            <pc:sldMk cId="390984821" sldId="274"/>
            <ac:spMk id="2" creationId="{9441831C-E8BA-20AE-A14C-3E7C0AE1882E}"/>
          </ac:spMkLst>
        </pc:spChg>
        <pc:spChg chg="del mod">
          <ac:chgData name="sequoiaandrade@gmail.com" userId="0df6f9c7e91e2f1d" providerId="LiveId" clId="{01B12028-517F-42A5-B3B2-5BCA55111223}" dt="2022-10-04T04:17:50.964" v="1877" actId="22"/>
          <ac:spMkLst>
            <pc:docMk/>
            <pc:sldMk cId="390984821" sldId="274"/>
            <ac:spMk id="3" creationId="{D02A7A2D-7DB9-01C9-26E8-555F7DBF2CDB}"/>
          </ac:spMkLst>
        </pc:spChg>
        <pc:spChg chg="mod ord">
          <ac:chgData name="sequoiaandrade@gmail.com" userId="0df6f9c7e91e2f1d" providerId="LiveId" clId="{01B12028-517F-42A5-B3B2-5BCA55111223}" dt="2022-10-04T04:23:53.074" v="1902" actId="700"/>
          <ac:spMkLst>
            <pc:docMk/>
            <pc:sldMk cId="390984821" sldId="274"/>
            <ac:spMk id="4" creationId="{909DF5CA-1AE1-3A8A-B451-DC52532B4BC7}"/>
          </ac:spMkLst>
        </pc:spChg>
        <pc:spChg chg="add mod ord">
          <ac:chgData name="sequoiaandrade@gmail.com" userId="0df6f9c7e91e2f1d" providerId="LiveId" clId="{01B12028-517F-42A5-B3B2-5BCA55111223}" dt="2022-10-04T04:24:09.999" v="1915" actId="5793"/>
          <ac:spMkLst>
            <pc:docMk/>
            <pc:sldMk cId="390984821" sldId="274"/>
            <ac:spMk id="10" creationId="{AA841330-2F45-555D-7FDD-A7B6936EBC22}"/>
          </ac:spMkLst>
        </pc:spChg>
        <pc:spChg chg="add mod ord">
          <ac:chgData name="sequoiaandrade@gmail.com" userId="0df6f9c7e91e2f1d" providerId="LiveId" clId="{01B12028-517F-42A5-B3B2-5BCA55111223}" dt="2022-10-06T04:38:38.196" v="3577" actId="20577"/>
          <ac:spMkLst>
            <pc:docMk/>
            <pc:sldMk cId="390984821" sldId="274"/>
            <ac:spMk id="13" creationId="{ADE572B1-6574-8867-8876-9857BCE09228}"/>
          </ac:spMkLst>
        </pc:spChg>
        <pc:spChg chg="add mod ord">
          <ac:chgData name="sequoiaandrade@gmail.com" userId="0df6f9c7e91e2f1d" providerId="LiveId" clId="{01B12028-517F-42A5-B3B2-5BCA55111223}" dt="2022-10-04T04:24:26.853" v="1935" actId="20577"/>
          <ac:spMkLst>
            <pc:docMk/>
            <pc:sldMk cId="390984821" sldId="274"/>
            <ac:spMk id="14" creationId="{A6EF3F37-2A20-0E7B-6102-1E635870BD65}"/>
          </ac:spMkLst>
        </pc:spChg>
        <pc:spChg chg="add mod ord">
          <ac:chgData name="sequoiaandrade@gmail.com" userId="0df6f9c7e91e2f1d" providerId="LiveId" clId="{01B12028-517F-42A5-B3B2-5BCA55111223}" dt="2022-10-04T04:23:53.074" v="1902" actId="700"/>
          <ac:spMkLst>
            <pc:docMk/>
            <pc:sldMk cId="390984821" sldId="274"/>
            <ac:spMk id="15" creationId="{E00D7233-BEF6-612C-E259-5B73570DEDBE}"/>
          </ac:spMkLst>
        </pc:spChg>
        <pc:spChg chg="add del">
          <ac:chgData name="sequoiaandrade@gmail.com" userId="0df6f9c7e91e2f1d" providerId="LiveId" clId="{01B12028-517F-42A5-B3B2-5BCA55111223}" dt="2022-10-04T04:35:25.250" v="2311" actId="22"/>
          <ac:spMkLst>
            <pc:docMk/>
            <pc:sldMk cId="390984821" sldId="274"/>
            <ac:spMk id="17" creationId="{01DDCFED-B335-4594-7ECD-B52AD6037019}"/>
          </ac:spMkLst>
        </pc:spChg>
        <pc:spChg chg="add mod">
          <ac:chgData name="sequoiaandrade@gmail.com" userId="0df6f9c7e91e2f1d" providerId="LiveId" clId="{01B12028-517F-42A5-B3B2-5BCA55111223}" dt="2022-10-04T04:35:42.615" v="2313" actId="1076"/>
          <ac:spMkLst>
            <pc:docMk/>
            <pc:sldMk cId="390984821" sldId="274"/>
            <ac:spMk id="18" creationId="{85BBCED6-C291-05D1-F9F8-CCFE59CDD692}"/>
          </ac:spMkLst>
        </pc:spChg>
        <pc:picChg chg="add del mod ord">
          <ac:chgData name="sequoiaandrade@gmail.com" userId="0df6f9c7e91e2f1d" providerId="LiveId" clId="{01B12028-517F-42A5-B3B2-5BCA55111223}" dt="2022-10-04T04:23:25.694" v="1883" actId="478"/>
          <ac:picMkLst>
            <pc:docMk/>
            <pc:sldMk cId="390984821" sldId="274"/>
            <ac:picMk id="6" creationId="{CA22CECB-605F-96F8-C7E5-8545C8967E99}"/>
          </ac:picMkLst>
        </pc:picChg>
        <pc:picChg chg="add mod">
          <ac:chgData name="sequoiaandrade@gmail.com" userId="0df6f9c7e91e2f1d" providerId="LiveId" clId="{01B12028-517F-42A5-B3B2-5BCA55111223}" dt="2022-10-04T04:24:30.194" v="1936" actId="1076"/>
          <ac:picMkLst>
            <pc:docMk/>
            <pc:sldMk cId="390984821" sldId="274"/>
            <ac:picMk id="8" creationId="{59496DBB-E457-6594-E39D-C99BD9A68B4F}"/>
          </ac:picMkLst>
        </pc:picChg>
        <pc:picChg chg="add mod">
          <ac:chgData name="sequoiaandrade@gmail.com" userId="0df6f9c7e91e2f1d" providerId="LiveId" clId="{01B12028-517F-42A5-B3B2-5BCA55111223}" dt="2022-10-04T04:24:19.231" v="1918" actId="1076"/>
          <ac:picMkLst>
            <pc:docMk/>
            <pc:sldMk cId="390984821" sldId="274"/>
            <ac:picMk id="12" creationId="{7239F7F0-B5D4-77EF-D296-810BC3730828}"/>
          </ac:picMkLst>
        </pc:picChg>
      </pc:sldChg>
      <pc:sldChg chg="modSp mod">
        <pc:chgData name="sequoiaandrade@gmail.com" userId="0df6f9c7e91e2f1d" providerId="LiveId" clId="{01B12028-517F-42A5-B3B2-5BCA55111223}" dt="2022-10-04T04:15:13.221" v="1874" actId="20577"/>
        <pc:sldMkLst>
          <pc:docMk/>
          <pc:sldMk cId="1886590826" sldId="275"/>
        </pc:sldMkLst>
        <pc:spChg chg="mod">
          <ac:chgData name="sequoiaandrade@gmail.com" userId="0df6f9c7e91e2f1d" providerId="LiveId" clId="{01B12028-517F-42A5-B3B2-5BCA55111223}" dt="2022-10-04T04:15:13.221" v="1874" actId="20577"/>
          <ac:spMkLst>
            <pc:docMk/>
            <pc:sldMk cId="1886590826" sldId="275"/>
            <ac:spMk id="3" creationId="{969E94B7-8D07-87C6-2D39-4EEC7C2721B1}"/>
          </ac:spMkLst>
        </pc:spChg>
      </pc:sldChg>
      <pc:sldChg chg="modSp mod">
        <pc:chgData name="sequoiaandrade@gmail.com" userId="0df6f9c7e91e2f1d" providerId="LiveId" clId="{01B12028-517F-42A5-B3B2-5BCA55111223}" dt="2022-10-06T04:14:50.606" v="3384"/>
        <pc:sldMkLst>
          <pc:docMk/>
          <pc:sldMk cId="488540320" sldId="276"/>
        </pc:sldMkLst>
        <pc:spChg chg="mod">
          <ac:chgData name="sequoiaandrade@gmail.com" userId="0df6f9c7e91e2f1d" providerId="LiveId" clId="{01B12028-517F-42A5-B3B2-5BCA55111223}" dt="2022-10-06T04:14:50.606" v="3384"/>
          <ac:spMkLst>
            <pc:docMk/>
            <pc:sldMk cId="488540320" sldId="276"/>
            <ac:spMk id="3" creationId="{19580B3E-DC46-3D07-857C-2DD490E94C47}"/>
          </ac:spMkLst>
        </pc:spChg>
      </pc:sldChg>
      <pc:sldChg chg="addSp delSp modSp add mod modClrScheme chgLayout">
        <pc:chgData name="sequoiaandrade@gmail.com" userId="0df6f9c7e91e2f1d" providerId="LiveId" clId="{01B12028-517F-42A5-B3B2-5BCA55111223}" dt="2022-10-04T04:11:37.702" v="1623" actId="20577"/>
        <pc:sldMkLst>
          <pc:docMk/>
          <pc:sldMk cId="461756065" sldId="277"/>
        </pc:sldMkLst>
        <pc:spChg chg="mod ord">
          <ac:chgData name="sequoiaandrade@gmail.com" userId="0df6f9c7e91e2f1d" providerId="LiveId" clId="{01B12028-517F-42A5-B3B2-5BCA55111223}" dt="2022-10-04T04:07:18.977" v="1434" actId="700"/>
          <ac:spMkLst>
            <pc:docMk/>
            <pc:sldMk cId="461756065" sldId="277"/>
            <ac:spMk id="2" creationId="{DE8EBEA3-9A93-28B9-92FA-70760114EB38}"/>
          </ac:spMkLst>
        </pc:spChg>
        <pc:spChg chg="mod ord">
          <ac:chgData name="sequoiaandrade@gmail.com" userId="0df6f9c7e91e2f1d" providerId="LiveId" clId="{01B12028-517F-42A5-B3B2-5BCA55111223}" dt="2022-10-04T04:07:18.977" v="1434" actId="700"/>
          <ac:spMkLst>
            <pc:docMk/>
            <pc:sldMk cId="461756065" sldId="277"/>
            <ac:spMk id="3" creationId="{90A479CE-231A-A8C4-4C5E-A80E70D1E227}"/>
          </ac:spMkLst>
        </pc:spChg>
        <pc:spChg chg="mod ord">
          <ac:chgData name="sequoiaandrade@gmail.com" userId="0df6f9c7e91e2f1d" providerId="LiveId" clId="{01B12028-517F-42A5-B3B2-5BCA55111223}" dt="2022-10-04T04:11:37.702" v="1623" actId="20577"/>
          <ac:spMkLst>
            <pc:docMk/>
            <pc:sldMk cId="461756065" sldId="277"/>
            <ac:spMk id="4" creationId="{81B8C9DF-921B-A618-13AB-7ABB2EC966EF}"/>
          </ac:spMkLst>
        </pc:spChg>
        <pc:spChg chg="add del mod">
          <ac:chgData name="sequoiaandrade@gmail.com" userId="0df6f9c7e91e2f1d" providerId="LiveId" clId="{01B12028-517F-42A5-B3B2-5BCA55111223}" dt="2022-10-04T04:07:18.977" v="1434" actId="700"/>
          <ac:spMkLst>
            <pc:docMk/>
            <pc:sldMk cId="461756065" sldId="277"/>
            <ac:spMk id="6" creationId="{FBC00AE0-0CC6-B6C8-9545-BD93FBBDC772}"/>
          </ac:spMkLst>
        </pc:spChg>
        <pc:picChg chg="del">
          <ac:chgData name="sequoiaandrade@gmail.com" userId="0df6f9c7e91e2f1d" providerId="LiveId" clId="{01B12028-517F-42A5-B3B2-5BCA55111223}" dt="2022-10-04T04:06:23.210" v="1319" actId="478"/>
          <ac:picMkLst>
            <pc:docMk/>
            <pc:sldMk cId="461756065" sldId="277"/>
            <ac:picMk id="7" creationId="{78B1E851-B890-53E2-67BB-5F4698112044}"/>
          </ac:picMkLst>
        </pc:picChg>
        <pc:picChg chg="del">
          <ac:chgData name="sequoiaandrade@gmail.com" userId="0df6f9c7e91e2f1d" providerId="LiveId" clId="{01B12028-517F-42A5-B3B2-5BCA55111223}" dt="2022-10-04T04:06:21.433" v="1318" actId="478"/>
          <ac:picMkLst>
            <pc:docMk/>
            <pc:sldMk cId="461756065" sldId="277"/>
            <ac:picMk id="9" creationId="{0DDD9C3A-4819-61B8-CF85-9533A7620176}"/>
          </ac:picMkLst>
        </pc:picChg>
      </pc:sldChg>
      <pc:sldChg chg="addSp delSp modSp add mod modClrScheme chgLayout">
        <pc:chgData name="sequoiaandrade@gmail.com" userId="0df6f9c7e91e2f1d" providerId="LiveId" clId="{01B12028-517F-42A5-B3B2-5BCA55111223}" dt="2022-10-06T03:38:59.011" v="2643" actId="20577"/>
        <pc:sldMkLst>
          <pc:docMk/>
          <pc:sldMk cId="959224264" sldId="278"/>
        </pc:sldMkLst>
        <pc:spChg chg="mod ord">
          <ac:chgData name="sequoiaandrade@gmail.com" userId="0df6f9c7e91e2f1d" providerId="LiveId" clId="{01B12028-517F-42A5-B3B2-5BCA55111223}" dt="2022-10-04T04:29:35.093" v="2062" actId="700"/>
          <ac:spMkLst>
            <pc:docMk/>
            <pc:sldMk cId="959224264" sldId="278"/>
            <ac:spMk id="2" creationId="{DE8EBEA3-9A93-28B9-92FA-70760114EB38}"/>
          </ac:spMkLst>
        </pc:spChg>
        <pc:spChg chg="mod ord">
          <ac:chgData name="sequoiaandrade@gmail.com" userId="0df6f9c7e91e2f1d" providerId="LiveId" clId="{01B12028-517F-42A5-B3B2-5BCA55111223}" dt="2022-10-04T04:29:35.093" v="2062" actId="700"/>
          <ac:spMkLst>
            <pc:docMk/>
            <pc:sldMk cId="959224264" sldId="278"/>
            <ac:spMk id="3" creationId="{90A479CE-231A-A8C4-4C5E-A80E70D1E227}"/>
          </ac:spMkLst>
        </pc:spChg>
        <pc:spChg chg="mod ord">
          <ac:chgData name="sequoiaandrade@gmail.com" userId="0df6f9c7e91e2f1d" providerId="LiveId" clId="{01B12028-517F-42A5-B3B2-5BCA55111223}" dt="2022-10-04T04:34:42.965" v="2308" actId="20577"/>
          <ac:spMkLst>
            <pc:docMk/>
            <pc:sldMk cId="959224264" sldId="278"/>
            <ac:spMk id="4" creationId="{1BC92C88-BC47-9F4D-C55B-7ACCBFC46F8C}"/>
          </ac:spMkLst>
        </pc:spChg>
        <pc:spChg chg="add mod ord">
          <ac:chgData name="sequoiaandrade@gmail.com" userId="0df6f9c7e91e2f1d" providerId="LiveId" clId="{01B12028-517F-42A5-B3B2-5BCA55111223}" dt="2022-10-06T03:38:59.011" v="2643" actId="20577"/>
          <ac:spMkLst>
            <pc:docMk/>
            <pc:sldMk cId="959224264" sldId="278"/>
            <ac:spMk id="5" creationId="{91F23ADB-C927-589F-2369-62738A445315}"/>
          </ac:spMkLst>
        </pc:spChg>
        <pc:picChg chg="del">
          <ac:chgData name="sequoiaandrade@gmail.com" userId="0df6f9c7e91e2f1d" providerId="LiveId" clId="{01B12028-517F-42A5-B3B2-5BCA55111223}" dt="2022-10-04T04:30:10.402" v="2067" actId="478"/>
          <ac:picMkLst>
            <pc:docMk/>
            <pc:sldMk cId="959224264" sldId="278"/>
            <ac:picMk id="6" creationId="{BD2E5CF7-8807-1906-EA23-8278C4D98B73}"/>
          </ac:picMkLst>
        </pc:picChg>
        <pc:picChg chg="del">
          <ac:chgData name="sequoiaandrade@gmail.com" userId="0df6f9c7e91e2f1d" providerId="LiveId" clId="{01B12028-517F-42A5-B3B2-5BCA55111223}" dt="2022-10-04T04:29:36.954" v="2063" actId="478"/>
          <ac:picMkLst>
            <pc:docMk/>
            <pc:sldMk cId="959224264" sldId="278"/>
            <ac:picMk id="8" creationId="{B9E1DE8A-CFDE-848A-87AD-5B02AEE2CBDB}"/>
          </ac:picMkLst>
        </pc:picChg>
        <pc:picChg chg="add mod">
          <ac:chgData name="sequoiaandrade@gmail.com" userId="0df6f9c7e91e2f1d" providerId="LiveId" clId="{01B12028-517F-42A5-B3B2-5BCA55111223}" dt="2022-10-04T04:33:30.260" v="2288" actId="1076"/>
          <ac:picMkLst>
            <pc:docMk/>
            <pc:sldMk cId="959224264" sldId="278"/>
            <ac:picMk id="9" creationId="{676EA35B-1278-12BF-0AEC-BCE45407A14C}"/>
          </ac:picMkLst>
        </pc:picChg>
        <pc:picChg chg="add mod">
          <ac:chgData name="sequoiaandrade@gmail.com" userId="0df6f9c7e91e2f1d" providerId="LiveId" clId="{01B12028-517F-42A5-B3B2-5BCA55111223}" dt="2022-10-04T04:33:33.475" v="2289" actId="1076"/>
          <ac:picMkLst>
            <pc:docMk/>
            <pc:sldMk cId="959224264" sldId="278"/>
            <ac:picMk id="11" creationId="{FA3B89F2-C4D4-2CFD-BBDE-4AE5672E2193}"/>
          </ac:picMkLst>
        </pc:picChg>
      </pc:sldChg>
      <pc:sldChg chg="addSp modSp new mod">
        <pc:chgData name="sequoiaandrade@gmail.com" userId="0df6f9c7e91e2f1d" providerId="LiveId" clId="{01B12028-517F-42A5-B3B2-5BCA55111223}" dt="2022-10-06T04:17:57.876" v="3412" actId="1076"/>
        <pc:sldMkLst>
          <pc:docMk/>
          <pc:sldMk cId="2088613454" sldId="279"/>
        </pc:sldMkLst>
        <pc:spChg chg="mod">
          <ac:chgData name="sequoiaandrade@gmail.com" userId="0df6f9c7e91e2f1d" providerId="LiveId" clId="{01B12028-517F-42A5-B3B2-5BCA55111223}" dt="2022-10-06T04:07:12.433" v="3137" actId="20577"/>
          <ac:spMkLst>
            <pc:docMk/>
            <pc:sldMk cId="2088613454" sldId="279"/>
            <ac:spMk id="2" creationId="{F2DA7B28-57E5-C6D2-5475-68FAF7EB1302}"/>
          </ac:spMkLst>
        </pc:spChg>
        <pc:spChg chg="mod">
          <ac:chgData name="sequoiaandrade@gmail.com" userId="0df6f9c7e91e2f1d" providerId="LiveId" clId="{01B12028-517F-42A5-B3B2-5BCA55111223}" dt="2022-10-06T03:54:22.665" v="2877" actId="20577"/>
          <ac:spMkLst>
            <pc:docMk/>
            <pc:sldMk cId="2088613454" sldId="279"/>
            <ac:spMk id="3" creationId="{01C0A9CF-3527-A512-5B12-37024FA29003}"/>
          </ac:spMkLst>
        </pc:spChg>
        <pc:spChg chg="mod">
          <ac:chgData name="sequoiaandrade@gmail.com" userId="0df6f9c7e91e2f1d" providerId="LiveId" clId="{01B12028-517F-42A5-B3B2-5BCA55111223}" dt="2022-10-06T04:09:50.245" v="3369" actId="20577"/>
          <ac:spMkLst>
            <pc:docMk/>
            <pc:sldMk cId="2088613454" sldId="279"/>
            <ac:spMk id="4" creationId="{E0A2564A-D1D4-F080-9FEB-57A3BBB3DEF1}"/>
          </ac:spMkLst>
        </pc:spChg>
        <pc:spChg chg="mod">
          <ac:chgData name="sequoiaandrade@gmail.com" userId="0df6f9c7e91e2f1d" providerId="LiveId" clId="{01B12028-517F-42A5-B3B2-5BCA55111223}" dt="2022-10-06T03:54:34.303" v="2905" actId="20577"/>
          <ac:spMkLst>
            <pc:docMk/>
            <pc:sldMk cId="2088613454" sldId="279"/>
            <ac:spMk id="5" creationId="{A6E5CC00-9D40-4095-EBEB-7AE730DCCF70}"/>
          </ac:spMkLst>
        </pc:spChg>
        <pc:spChg chg="mod">
          <ac:chgData name="sequoiaandrade@gmail.com" userId="0df6f9c7e91e2f1d" providerId="LiveId" clId="{01B12028-517F-42A5-B3B2-5BCA55111223}" dt="2022-10-06T04:09:06.804" v="3316" actId="12"/>
          <ac:spMkLst>
            <pc:docMk/>
            <pc:sldMk cId="2088613454" sldId="279"/>
            <ac:spMk id="6" creationId="{5999491C-5CBB-C04F-5218-8F1039901860}"/>
          </ac:spMkLst>
        </pc:spChg>
        <pc:spChg chg="add mod">
          <ac:chgData name="sequoiaandrade@gmail.com" userId="0df6f9c7e91e2f1d" providerId="LiveId" clId="{01B12028-517F-42A5-B3B2-5BCA55111223}" dt="2022-10-06T04:17:57.876" v="3412" actId="1076"/>
          <ac:spMkLst>
            <pc:docMk/>
            <pc:sldMk cId="2088613454" sldId="279"/>
            <ac:spMk id="12" creationId="{8BEE5C8D-91B1-5D2B-9A0C-93EA40E269F6}"/>
          </ac:spMkLst>
        </pc:spChg>
        <pc:picChg chg="add mod">
          <ac:chgData name="sequoiaandrade@gmail.com" userId="0df6f9c7e91e2f1d" providerId="LiveId" clId="{01B12028-517F-42A5-B3B2-5BCA55111223}" dt="2022-10-06T04:17:09.214" v="3400" actId="1076"/>
          <ac:picMkLst>
            <pc:docMk/>
            <pc:sldMk cId="2088613454" sldId="279"/>
            <ac:picMk id="9" creationId="{74C9BC3E-C842-C269-34BD-8AB219DAE8EA}"/>
          </ac:picMkLst>
        </pc:picChg>
        <pc:picChg chg="add mod">
          <ac:chgData name="sequoiaandrade@gmail.com" userId="0df6f9c7e91e2f1d" providerId="LiveId" clId="{01B12028-517F-42A5-B3B2-5BCA55111223}" dt="2022-10-06T04:17:15.031" v="3403" actId="1076"/>
          <ac:picMkLst>
            <pc:docMk/>
            <pc:sldMk cId="2088613454" sldId="279"/>
            <ac:picMk id="11" creationId="{8FBDD390-91D4-F667-5DD5-5F09F094BAE1}"/>
          </ac:picMkLst>
        </pc:picChg>
      </pc:sldChg>
      <pc:sldChg chg="modSp add mod">
        <pc:chgData name="sequoiaandrade@gmail.com" userId="0df6f9c7e91e2f1d" providerId="LiveId" clId="{01B12028-517F-42A5-B3B2-5BCA55111223}" dt="2022-10-06T04:24:33.228" v="3538" actId="1076"/>
        <pc:sldMkLst>
          <pc:docMk/>
          <pc:sldMk cId="417320070" sldId="280"/>
        </pc:sldMkLst>
        <pc:spChg chg="mod">
          <ac:chgData name="sequoiaandrade@gmail.com" userId="0df6f9c7e91e2f1d" providerId="LiveId" clId="{01B12028-517F-42A5-B3B2-5BCA55111223}" dt="2022-10-06T04:07:58.588" v="3208" actId="20577"/>
          <ac:spMkLst>
            <pc:docMk/>
            <pc:sldMk cId="417320070" sldId="280"/>
            <ac:spMk id="3" creationId="{01C0A9CF-3527-A512-5B12-37024FA29003}"/>
          </ac:spMkLst>
        </pc:spChg>
        <pc:spChg chg="mod">
          <ac:chgData name="sequoiaandrade@gmail.com" userId="0df6f9c7e91e2f1d" providerId="LiveId" clId="{01B12028-517F-42A5-B3B2-5BCA55111223}" dt="2022-10-06T04:20:06.214" v="3421"/>
          <ac:spMkLst>
            <pc:docMk/>
            <pc:sldMk cId="417320070" sldId="280"/>
            <ac:spMk id="4" creationId="{E0A2564A-D1D4-F080-9FEB-57A3BBB3DEF1}"/>
          </ac:spMkLst>
        </pc:spChg>
        <pc:spChg chg="mod">
          <ac:chgData name="sequoiaandrade@gmail.com" userId="0df6f9c7e91e2f1d" providerId="LiveId" clId="{01B12028-517F-42A5-B3B2-5BCA55111223}" dt="2022-10-06T04:09:58.553" v="3372" actId="20577"/>
          <ac:spMkLst>
            <pc:docMk/>
            <pc:sldMk cId="417320070" sldId="280"/>
            <ac:spMk id="5" creationId="{A6E5CC00-9D40-4095-EBEB-7AE730DCCF70}"/>
          </ac:spMkLst>
        </pc:spChg>
        <pc:spChg chg="mod">
          <ac:chgData name="sequoiaandrade@gmail.com" userId="0df6f9c7e91e2f1d" providerId="LiveId" clId="{01B12028-517F-42A5-B3B2-5BCA55111223}" dt="2022-10-06T04:23:43.376" v="3536" actId="20577"/>
          <ac:spMkLst>
            <pc:docMk/>
            <pc:sldMk cId="417320070" sldId="280"/>
            <ac:spMk id="6" creationId="{5999491C-5CBB-C04F-5218-8F1039901860}"/>
          </ac:spMkLst>
        </pc:spChg>
        <pc:picChg chg="mod modCrop">
          <ac:chgData name="sequoiaandrade@gmail.com" userId="0df6f9c7e91e2f1d" providerId="LiveId" clId="{01B12028-517F-42A5-B3B2-5BCA55111223}" dt="2022-10-06T04:24:33.228" v="3538" actId="1076"/>
          <ac:picMkLst>
            <pc:docMk/>
            <pc:sldMk cId="417320070" sldId="280"/>
            <ac:picMk id="9" creationId="{74C9BC3E-C842-C269-34BD-8AB219DAE8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D1B9D-0FC3-4135-BB0A-9D1FFCF85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4AA5F-73B3-4968-8E87-AACD4B72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4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143DF2-6458-45A4-A6A2-8E6D44E7EB38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54285-41B7-4213-8C62-B2F3F563EF4F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7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B9659D-4FB2-47D2-BA12-6FD34AC19473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4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3415-6696-49ED-AF4B-8604CCEFED25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46EA96-08DB-4EDF-9DC8-44BD67222F3F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8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6FFA-4459-41D9-B664-56481FA54AB8}" type="datetime1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5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CC1C-4A0D-4611-A381-BFC044FA8747}" type="datetime1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0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CC28-5F2E-419E-BC20-82ED8186A9DE}" type="datetime1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27B5E-2E8D-424A-9EF1-3B7CEEB8BA37}" type="datetime1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1512B2-9A16-43A4-93D8-027D12D27997}" type="datetime1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C634-9855-49EC-B644-70D4C6D8ADBF}" type="datetime1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5F5A90F-4818-4AB9-A290-D4094CF2F802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BBC8A4B-7600-4E53-8E52-9336B25683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514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AC5A-C9A4-CFAA-D3D9-48235B94A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Edge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EA1A3-C0B6-8362-1E65-AAAB0575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Sequoia Andrade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0C274-A1C2-8750-C335-940C5D6D7904}"/>
              </a:ext>
            </a:extLst>
          </p:cNvPr>
          <p:cNvSpPr txBox="1"/>
          <p:nvPr/>
        </p:nvSpPr>
        <p:spPr>
          <a:xfrm>
            <a:off x="707365" y="3318294"/>
            <a:ext cx="516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Summary of original presentation by Shree K. </a:t>
            </a:r>
            <a:r>
              <a:rPr lang="en-US" dirty="0" err="1">
                <a:solidFill>
                  <a:schemeClr val="bg1"/>
                </a:solidFill>
              </a:rPr>
              <a:t>Nayar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5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for edge detection – Variants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1B8C9DF-921B-A618-13AB-7ABB2EC966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193" y="2228003"/>
                <a:ext cx="5422390" cy="425347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Discrete Domain</a:t>
                </a:r>
              </a:p>
              <a:p>
                <a:pPr lvl="1"/>
                <a:r>
                  <a:rPr lang="en-US" dirty="0"/>
                  <a:t>Approximate the gradient: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Implement as a convolution: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 that this can be approximated with different dimensions</a:t>
                </a:r>
              </a:p>
              <a:p>
                <a:pPr lvl="2"/>
                <a:r>
                  <a:rPr lang="en-US" dirty="0"/>
                  <a:t>Sobel can be 3x3 or 5x5</a:t>
                </a:r>
              </a:p>
              <a:p>
                <a:pPr lvl="2"/>
                <a:r>
                  <a:rPr lang="en-US" dirty="0"/>
                  <a:t>Prewitt is 3x3 and is commonly used for horizontal and vertical lines</a:t>
                </a:r>
              </a:p>
              <a:p>
                <a:pPr lvl="2"/>
                <a:r>
                  <a:rPr lang="en-US" dirty="0"/>
                  <a:t>Roberts is 2x2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1B8C9DF-921B-A618-13AB-7ABB2EC96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193" y="2228003"/>
                <a:ext cx="5422390" cy="4253479"/>
              </a:xfrm>
              <a:blipFill>
                <a:blip r:embed="rId2"/>
                <a:stretch>
                  <a:fillRect t="-4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B1E851-B890-53E2-67BB-5F4698112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5405" y="2804479"/>
            <a:ext cx="3284787" cy="263485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D9C3A-4819-61B8-CF85-9533A762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68" y="4007457"/>
            <a:ext cx="3450805" cy="8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for edge detection –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1B8C9DF-921B-A618-13AB-7ABB2EC96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Edge Thresholding: a pixel is an edge if the magnitude of the gradient is above a threshold</a:t>
                </a:r>
              </a:p>
              <a:p>
                <a:pPr lvl="1"/>
                <a:r>
                  <a:rPr lang="en-US" dirty="0"/>
                  <a:t>Standard: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Then it is not an edge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 it is an edge </a:t>
                </a:r>
              </a:p>
              <a:p>
                <a:pPr lvl="1"/>
                <a:r>
                  <a:rPr lang="en-US" dirty="0"/>
                  <a:t>Hysteresis Based (i.e., two thresholds)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Then it is not an edge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Then it is an edge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edge if the neighbor is an edge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1B8C9DF-921B-A618-13AB-7ABB2EC96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for edge detection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D2D770-1E46-DA61-07D2-07A33C99B5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452589"/>
            <a:ext cx="5422900" cy="318313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15D19103-8DEA-85ED-7A65-40F25CEE52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025" y="2227263"/>
                <a:ext cx="5422900" cy="36337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Laplacian is the sum of the pure second partial derivatives of a 2-D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gives edges at zeros (i.e., where the Laplacian crosses the x axis)</a:t>
                </a:r>
              </a:p>
              <a:p>
                <a:r>
                  <a:rPr lang="en-US" dirty="0"/>
                  <a:t>Edge orientation is not detected by the Laplacian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15D19103-8DEA-85ED-7A65-40F25CEE5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025" y="2227263"/>
                <a:ext cx="5422900" cy="3633787"/>
              </a:xfrm>
              <a:blipFill>
                <a:blip r:embed="rId3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93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for edge detection –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C92C88-BC47-9F4D-C55B-7ACCBFC46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 case: approximate the Laplacian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Implement as a convolution: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C92C88-BC47-9F4D-C55B-7ACCBFC46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E5CF7-8807-1906-EA23-8278C4D9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030" y="2529163"/>
            <a:ext cx="2762270" cy="2409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1DE8A-CFDE-848A-87AD-5B02AEE2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15" y="4939006"/>
            <a:ext cx="6883499" cy="1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for edge detection –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C92C88-BC47-9F4D-C55B-7ACCBFC46F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Smoothing: removes noise</a:t>
                </a:r>
              </a:p>
              <a:p>
                <a:r>
                  <a:rPr lang="en-US" dirty="0"/>
                  <a:t>Apply the gaussian operator,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dirty="0"/>
                  <a:t> to the image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C92C88-BC47-9F4D-C55B-7ACCBFC46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1F23ADB-C927-589F-2369-62738A44531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reduce an operation by taking the gradient or the Laplacian of the gaussian first</a:t>
                </a:r>
              </a:p>
              <a:p>
                <a:r>
                  <a:rPr lang="en-US" dirty="0"/>
                  <a:t>Smoothing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impacts the result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1F23ADB-C927-589F-2369-62738A445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EA35B-1278-12BF-0AEC-BCE45407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7" y="3830456"/>
            <a:ext cx="4500595" cy="2490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B89F2-C4D4-2CFD-BBDE-4AE5672E2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12535"/>
            <a:ext cx="4772431" cy="29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BBBB-010D-2C0A-07CE-E836F672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17EA-4641-F550-FB7C-D8341029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Smooth image with 2-D gaussian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image gradient with Sobel filter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gradient magnitude at each pixel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gradient orientation at each pixel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Laplacian along the Gradient direction at each pixel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zero crossings of Laplacian for edge locations</a:t>
            </a:r>
          </a:p>
          <a:p>
            <a:pPr marL="0" indent="0">
              <a:buNone/>
            </a:pPr>
            <a:r>
              <a:rPr lang="en-US" dirty="0"/>
              <a:t>Additional steps, including thresholding and edge thinning are applied as well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BD856D-5BAB-CDDC-5623-C814D0597E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4123" y="2227263"/>
            <a:ext cx="4950804" cy="36337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3F3A-6B05-9594-45C7-07623BC1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6DBD9-84E8-A2DD-9B33-ECF061EC29CF}"/>
              </a:ext>
            </a:extLst>
          </p:cNvPr>
          <p:cNvSpPr txBox="1"/>
          <p:nvPr/>
        </p:nvSpPr>
        <p:spPr>
          <a:xfrm>
            <a:off x="6354792" y="5759010"/>
            <a:ext cx="9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46029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82BB2-6287-4989-A2C6-D99885533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Smooth the image with 2-D 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F3A73C-CCEB-C387-9743-43F2E229EAB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F3A73C-CCEB-C387-9743-43F2E229E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6BF72A-E43A-A68D-AD68-8560A6B4D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2. Compute image gradient with Sobel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E2CDB62-25F7-50F3-8306-82FAD5AFE79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E2CDB62-25F7-50F3-8306-82FAD5AFE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3EAC50-B83A-D481-F2AF-423D0154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745430"/>
            <a:ext cx="6011283" cy="2068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4AAB21-699A-0A99-8815-24FDD7929B75}"/>
              </a:ext>
            </a:extLst>
          </p:cNvPr>
          <p:cNvSpPr txBox="1"/>
          <p:nvPr/>
        </p:nvSpPr>
        <p:spPr>
          <a:xfrm>
            <a:off x="6239729" y="5759010"/>
            <a:ext cx="9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1255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7B28-57E5-C6D2-5475-68FAF7EB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0A9CF-3527-A512-5B12-37024FA29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Find Gradient Magnitude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A2564A-D1D4-F080-9FEB-57A3BBB3DE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This gives us edge strength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A2564A-D1D4-F080-9FEB-57A3BBB3D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452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5CC00-9D40-4095-EBEB-7AE730DCC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4. Find Gradient Orientation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999491C-5CBB-C04F-5218-8F103990186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This gives us edge direction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999491C-5CBB-C04F-5218-8F1039901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452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13DEB-21F0-F829-43D3-51E0A125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9BC3E-C842-C269-34BD-8AB219DA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917" y="4144809"/>
            <a:ext cx="2128684" cy="2602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DD390-91D4-F667-5DD5-5F09F094B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399" y="3918033"/>
            <a:ext cx="3028410" cy="2210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E5C8D-91B1-5D2B-9A0C-93EA40E269F6}"/>
              </a:ext>
            </a:extLst>
          </p:cNvPr>
          <p:cNvSpPr txBox="1"/>
          <p:nvPr/>
        </p:nvSpPr>
        <p:spPr>
          <a:xfrm>
            <a:off x="4872603" y="6000206"/>
            <a:ext cx="9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08861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7B28-57E5-C6D2-5475-68FAF7EB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</a:t>
            </a:r>
            <a:r>
              <a:rPr lang="en-US"/>
              <a:t>Edge Detector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0A9CF-3527-A512-5B12-37024FA29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Compute Laplacian (1-D) along the direction of the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A2564A-D1D4-F080-9FEB-57A3BBB3DE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A2564A-D1D4-F080-9FEB-57A3BBB3D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5CC00-9D40-4095-EBEB-7AE730DCC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6. Find zero crossings of Laplacian for edge Locations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999491C-5CBB-C04F-5218-8F103990186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This gives us edge location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999491C-5CBB-C04F-5218-8F1039901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452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13DEB-21F0-F829-43D3-51E0A125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9BC3E-C842-C269-34BD-8AB219DAE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2"/>
          <a:stretch/>
        </p:blipFill>
        <p:spPr>
          <a:xfrm>
            <a:off x="2213402" y="3783338"/>
            <a:ext cx="2128684" cy="21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BA52-7E14-8B30-53BC-490626B6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3DF6-5300-7997-1221-F6CF4A6913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Corners are locations where two edges meet</a:t>
            </a:r>
          </a:p>
          <a:p>
            <a:r>
              <a:rPr lang="en-US" dirty="0"/>
              <a:t>There is a variety of methods for corner detection:</a:t>
            </a:r>
          </a:p>
          <a:p>
            <a:pPr lvl="1"/>
            <a:endParaRPr lang="en-US" dirty="0"/>
          </a:p>
          <a:p>
            <a:r>
              <a:rPr lang="en-US" dirty="0"/>
              <a:t>…but this is out of scope for this presentation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49F655-89AE-C2C3-0B7A-BBBA6766F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6397" y="2651115"/>
            <a:ext cx="4086255" cy="27860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0F493-8329-240E-93F1-42766D09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4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11AB-DD4A-F9BF-A8B2-8F733084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A123-3FB0-DB9C-8BD7-8DA8A492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Edges</a:t>
            </a:r>
          </a:p>
          <a:p>
            <a:r>
              <a:rPr lang="en-US" dirty="0"/>
              <a:t>Characteristics of Edge Detectors</a:t>
            </a:r>
          </a:p>
          <a:p>
            <a:r>
              <a:rPr lang="en-US" dirty="0"/>
              <a:t>Edge Detection Methods</a:t>
            </a:r>
          </a:p>
          <a:p>
            <a:pPr lvl="1"/>
            <a:r>
              <a:rPr lang="en-US" dirty="0"/>
              <a:t>Method set up</a:t>
            </a:r>
          </a:p>
          <a:p>
            <a:pPr lvl="1"/>
            <a:r>
              <a:rPr lang="en-US" dirty="0"/>
              <a:t>Gradients</a:t>
            </a:r>
          </a:p>
          <a:p>
            <a:pPr lvl="1"/>
            <a:r>
              <a:rPr lang="en-US" dirty="0"/>
              <a:t>Laplacian</a:t>
            </a:r>
          </a:p>
          <a:p>
            <a:pPr lvl="1"/>
            <a:r>
              <a:rPr lang="en-US" dirty="0"/>
              <a:t>Canny</a:t>
            </a:r>
          </a:p>
          <a:p>
            <a:pPr lvl="1"/>
            <a:r>
              <a:rPr lang="en-US" dirty="0"/>
              <a:t>Corner Detection</a:t>
            </a:r>
          </a:p>
          <a:p>
            <a:r>
              <a:rPr lang="en-US" dirty="0"/>
              <a:t>Edge Detector Comparison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33DD0-05DD-1969-35E6-78792C1F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4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E9F8-49FC-C73F-E93F-2098B904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A52B4C-3A39-E32E-2DB5-563C29C74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17523"/>
              </p:ext>
            </p:extLst>
          </p:nvPr>
        </p:nvGraphicFramePr>
        <p:xfrm>
          <a:off x="581025" y="2181225"/>
          <a:ext cx="1102994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940385726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451284604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1466410768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2479715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Consideration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Laplacian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4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Computational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91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4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 to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6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66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6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499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23E6-F153-9724-52D7-E4DCA8FE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89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831C-E8BA-20AE-A14C-3E7C0AE1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E572B1-6574-8867-8876-9857BCE09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– how to find the </a:t>
            </a:r>
            <a:r>
              <a:rPr lang="en-US"/>
              <a:t>right balance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A841330-2F45-555D-7FDD-A7B6936EBC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EF3F37-2A20-0E7B-6102-1E635870B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Touching Objects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00D7233-BEF6-612C-E259-5B73570DED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DF5CA-1AE1-3A8A-B451-DC52532B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96DBB-E457-6594-E39D-C99BD9A6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576" y="2899351"/>
            <a:ext cx="4772686" cy="3300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39F7F0-B5D4-77EF-D296-810BC373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1" y="2687217"/>
            <a:ext cx="5845678" cy="43842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BBCED6-C291-05D1-F9F8-CCFE59CDD692}"/>
              </a:ext>
            </a:extLst>
          </p:cNvPr>
          <p:cNvSpPr txBox="1"/>
          <p:nvPr/>
        </p:nvSpPr>
        <p:spPr>
          <a:xfrm>
            <a:off x="10938415" y="2556720"/>
            <a:ext cx="73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9098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9796-487E-A9C6-E623-160BE800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94B7-8D07-87C6-2D39-4EEC7C272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methods for edge detection:</a:t>
            </a:r>
          </a:p>
          <a:p>
            <a:pPr lvl="1"/>
            <a:r>
              <a:rPr lang="en-US" dirty="0"/>
              <a:t>Gradient, Laplacian, Canny, and others</a:t>
            </a:r>
          </a:p>
          <a:p>
            <a:r>
              <a:rPr lang="en-US" dirty="0"/>
              <a:t>Each method has benefits and draw backs</a:t>
            </a:r>
          </a:p>
          <a:p>
            <a:r>
              <a:rPr lang="en-US" dirty="0"/>
              <a:t>Canny edge detector is considered a state-of-the-art detector</a:t>
            </a:r>
          </a:p>
          <a:p>
            <a:r>
              <a:rPr lang="en-US" dirty="0"/>
              <a:t>While these algorithms can be considered mathematically complex, they can be implemented in few lines of code using existing libraries in </a:t>
            </a:r>
            <a:r>
              <a:rPr lang="en-US" dirty="0" err="1"/>
              <a:t>matlab</a:t>
            </a:r>
            <a:r>
              <a:rPr lang="en-US" dirty="0"/>
              <a:t> or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7B9F4-386C-A8D4-56B2-612CD532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8903-C4DA-CAE7-09C2-C67F0DD7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0B3E-DC46-3D07-857C-2DD490E9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Vipin, V. (2012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B0604020202020204" pitchFamily="2" charset="0"/>
              </a:rPr>
              <a:t>). Image Processing Based Forest Fire Detection.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Roboto" panose="020B0604020202020204" pitchFamily="2" charset="0"/>
              </a:rPr>
              <a:t>[2]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Asarnow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, D.E., &amp; Singh, R. (2013). Segmenting the Etiological Agent of Schistosomiasis for High-Content Screening. </a:t>
            </a:r>
            <a:r>
              <a:rPr lang="en-US" b="0" i="1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IEEE Transactions on Medical Imaging, 32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, 1007-1018.</a:t>
            </a:r>
          </a:p>
          <a:p>
            <a:pPr marL="0" indent="0">
              <a:buNone/>
            </a:pPr>
            <a:r>
              <a:rPr lang="en-US" dirty="0">
                <a:solidFill>
                  <a:srgbClr val="2E414F"/>
                </a:solidFill>
                <a:latin typeface="Roboto" panose="02000000000000000000" pitchFamily="2" charset="0"/>
              </a:rPr>
              <a:t>[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</a:rPr>
              <a:t>3] </a:t>
            </a:r>
            <a:r>
              <a:rPr lang="en-US" dirty="0">
                <a:solidFill>
                  <a:schemeClr val="accent1"/>
                </a:solidFill>
              </a:rPr>
              <a:t>Shree K. </a:t>
            </a:r>
            <a:r>
              <a:rPr lang="en-US" dirty="0" err="1">
                <a:solidFill>
                  <a:schemeClr val="accent1"/>
                </a:solidFill>
              </a:rPr>
              <a:t>Nayar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</a:rPr>
              <a:t> (2022) Edge Detection. </a:t>
            </a:r>
            <a:r>
              <a:rPr lang="en-US" dirty="0">
                <a:solidFill>
                  <a:schemeClr val="accent1"/>
                </a:solidFill>
              </a:rPr>
              <a:t>Columbia University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</a:rPr>
              <a:t>[4] Wikipedia contributors. (2022, October 4). Canny edge detector. In Wikipedia, The Free Encyclopedia.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F3D45-254A-CAB2-D3CC-7E66F94C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D55B-602C-E809-8810-F5B13FFC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Why Edge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F197-DB03-9D70-D272-8D04D783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394071" cy="3678303"/>
          </a:xfrm>
        </p:spPr>
        <p:txBody>
          <a:bodyPr/>
          <a:lstStyle/>
          <a:p>
            <a:r>
              <a:rPr lang="en-US" dirty="0"/>
              <a:t>Edge detection is a key capability of computer vision systems</a:t>
            </a:r>
          </a:p>
          <a:p>
            <a:r>
              <a:rPr lang="en-US" dirty="0"/>
              <a:t>Example use cases include:</a:t>
            </a:r>
          </a:p>
          <a:p>
            <a:pPr lvl="1"/>
            <a:r>
              <a:rPr lang="en-US" dirty="0"/>
              <a:t>Medicine: Individual parasite recognition</a:t>
            </a:r>
          </a:p>
          <a:p>
            <a:pPr lvl="1"/>
            <a:r>
              <a:rPr lang="en-US" dirty="0"/>
              <a:t>Wildfire monitoring: separating smoke from clouds and fire in aerial or satellite images</a:t>
            </a:r>
          </a:p>
          <a:p>
            <a:pPr lvl="1"/>
            <a:r>
              <a:rPr lang="en-US" dirty="0"/>
              <a:t>General: decreases complexity of an image for processing</a:t>
            </a:r>
          </a:p>
          <a:p>
            <a:r>
              <a:rPr lang="en-US" dirty="0"/>
              <a:t>Need fast, highly accurate algorithms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148FC-504A-2646-1DAB-D3ECDA27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05C31-EE4B-1E12-3D20-3633F758B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6979" r="2419" b="7483"/>
          <a:stretch/>
        </p:blipFill>
        <p:spPr bwMode="auto">
          <a:xfrm>
            <a:off x="7363645" y="4606097"/>
            <a:ext cx="4020938" cy="171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C0481B-EF06-36CB-4661-21DBAF4271F6}"/>
              </a:ext>
            </a:extLst>
          </p:cNvPr>
          <p:cNvSpPr txBox="1"/>
          <p:nvPr/>
        </p:nvSpPr>
        <p:spPr>
          <a:xfrm>
            <a:off x="6997279" y="5905364"/>
            <a:ext cx="73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EA9E6-BA44-A313-DE9A-C3C20EF3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651" y="2319282"/>
            <a:ext cx="3057547" cy="19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4D447-3260-5991-DB40-9881C3FD0671}"/>
              </a:ext>
            </a:extLst>
          </p:cNvPr>
          <p:cNvSpPr txBox="1"/>
          <p:nvPr/>
        </p:nvSpPr>
        <p:spPr>
          <a:xfrm>
            <a:off x="10937474" y="3956891"/>
            <a:ext cx="73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60049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23F3-8512-6201-1887-0E0D95E9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EDF9-2F22-7CBC-10B2-9FC8D85259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Edges are easy for humans to visually define in the real world –  they define contours of an object, and where an object ends or meets another object</a:t>
            </a:r>
          </a:p>
          <a:p>
            <a:r>
              <a:rPr lang="en-US" dirty="0"/>
              <a:t>For a computer,  an edge can formally defined as a place in an image with “rapid intensity change”</a:t>
            </a:r>
          </a:p>
          <a:p>
            <a:pPr lvl="1"/>
            <a:r>
              <a:rPr lang="en-US" dirty="0"/>
              <a:t>Intensity is caused by physical phenomena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06331D-A81C-14C3-A122-FDFACFDFA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9272" y="2141857"/>
            <a:ext cx="2520301" cy="35190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9CA6-49AB-D5BA-6E8F-2C8B0115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A black and white photo of a rose&#10;&#10;Description automatically generated with low confidence">
            <a:extLst>
              <a:ext uri="{FF2B5EF4-FFF2-40B4-BE49-F238E27FC236}">
                <a16:creationId xmlns:a16="http://schemas.microsoft.com/office/drawing/2014/main" id="{88BFE915-BC63-247B-E059-C9CA8A7E2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85" y="2141857"/>
            <a:ext cx="2520302" cy="35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5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FB5B-FE53-57FC-AACE-1382C617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FC61-51F9-4479-50CB-F70D659169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are specific types of edges that exist, however in real images there is noise </a:t>
            </a:r>
          </a:p>
          <a:p>
            <a:r>
              <a:rPr lang="en-US" dirty="0"/>
              <a:t>What do these ideal edge types mean in a real image?</a:t>
            </a:r>
          </a:p>
          <a:p>
            <a:pPr lvl="1"/>
            <a:r>
              <a:rPr lang="en-US" dirty="0"/>
              <a:t>A step-edge is a discontinuity in shading, e.g., a change in color</a:t>
            </a:r>
          </a:p>
          <a:p>
            <a:pPr lvl="1"/>
            <a:r>
              <a:rPr lang="en-US" dirty="0"/>
              <a:t>A roof edge is a subtle shading gradient that forms and edge, e.g., a slight shadow or highlight on an object</a:t>
            </a:r>
          </a:p>
          <a:p>
            <a:pPr lvl="1"/>
            <a:r>
              <a:rPr lang="en-US" dirty="0"/>
              <a:t>A line edge is defined by a boarder between two objects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2B4FA-0FE7-56FF-8B6F-72CEF058D5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4164" y="2128828"/>
            <a:ext cx="4543458" cy="26003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5F72D-52C2-0A8F-6394-4D4E5A34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68D76-3EFE-2538-C768-D5E334BB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27" y="4729172"/>
            <a:ext cx="2639531" cy="16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1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4460-FBE0-5D41-DDC2-18CE3B00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19EC-FA77-6EA7-A1DC-E05C84CF37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Edge detectors should identify:</a:t>
            </a:r>
          </a:p>
          <a:p>
            <a:pPr lvl="1"/>
            <a:r>
              <a:rPr lang="en-US" dirty="0"/>
              <a:t>Edge position</a:t>
            </a:r>
          </a:p>
          <a:p>
            <a:pPr lvl="1"/>
            <a:r>
              <a:rPr lang="en-US" dirty="0"/>
              <a:t>Edge magnitude (strength)</a:t>
            </a:r>
          </a:p>
          <a:p>
            <a:pPr lvl="1"/>
            <a:r>
              <a:rPr lang="en-US" dirty="0"/>
              <a:t>Edge orientation (direction)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A0BC4-6F9A-31BB-DCD3-93A1BF7CB1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Computational performance</a:t>
            </a:r>
          </a:p>
          <a:p>
            <a:pPr lvl="1"/>
            <a:r>
              <a:rPr lang="en-US" dirty="0"/>
              <a:t>Accuracy (i.e., detection rate)</a:t>
            </a:r>
          </a:p>
          <a:p>
            <a:pPr lvl="1"/>
            <a:r>
              <a:rPr lang="en-US" dirty="0"/>
              <a:t>Sensitivity to noise</a:t>
            </a:r>
          </a:p>
          <a:p>
            <a:pPr lvl="1"/>
            <a:r>
              <a:rPr lang="en-US" dirty="0"/>
              <a:t>Localization (i.e., proximity to true edge)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74AF-3F2F-DFF6-CA4A-5F81A230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7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2EEF-430C-11E5-818E-A790CF04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problem set 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757F-9782-6C2C-B897-8EDD24941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images as functions</a:t>
            </a:r>
          </a:p>
          <a:p>
            <a:r>
              <a:rPr lang="en-US" dirty="0"/>
              <a:t>1-D vs 2-D (sound vs image)</a:t>
            </a:r>
          </a:p>
          <a:p>
            <a:r>
              <a:rPr lang="en-US" dirty="0"/>
              <a:t>Continuous vs discrete – most images are seen as discrete function of pixels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7A79F-F599-98D7-A62E-C520D044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 descr="A black and white photo of a rose&#10;&#10;Description automatically generated with low confidence">
            <a:extLst>
              <a:ext uri="{FF2B5EF4-FFF2-40B4-BE49-F238E27FC236}">
                <a16:creationId xmlns:a16="http://schemas.microsoft.com/office/drawing/2014/main" id="{8EF33858-300D-6328-BAB1-EE1BE59914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72" y="2323284"/>
            <a:ext cx="2460759" cy="3435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F04D97-DD87-A98B-26F8-9CEDF9C77208}"/>
                  </a:ext>
                </a:extLst>
              </p:cNvPr>
              <p:cNvSpPr txBox="1"/>
              <p:nvPr/>
            </p:nvSpPr>
            <p:spPr>
              <a:xfrm>
                <a:off x="10325691" y="3764246"/>
                <a:ext cx="1137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F04D97-DD87-A98B-26F8-9CEDF9C77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691" y="3764246"/>
                <a:ext cx="1137491" cy="276999"/>
              </a:xfrm>
              <a:prstGeom prst="rect">
                <a:avLst/>
              </a:prstGeom>
              <a:blipFill>
                <a:blip r:embed="rId3"/>
                <a:stretch>
                  <a:fillRect l="-4301" r="-698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45C3DE-62D6-E8D9-A778-0A8B931B1382}"/>
              </a:ext>
            </a:extLst>
          </p:cNvPr>
          <p:cNvCxnSpPr/>
          <p:nvPr/>
        </p:nvCxnSpPr>
        <p:spPr>
          <a:xfrm>
            <a:off x="9195619" y="3902745"/>
            <a:ext cx="8259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434F4-EDA8-A4F8-49EA-6BE8DEF6E22B}"/>
              </a:ext>
            </a:extLst>
          </p:cNvPr>
          <p:cNvCxnSpPr/>
          <p:nvPr/>
        </p:nvCxnSpPr>
        <p:spPr>
          <a:xfrm>
            <a:off x="6441713" y="5814204"/>
            <a:ext cx="25987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FEAA7A-357D-08B6-C9A1-DD5CDCA8A5E0}"/>
              </a:ext>
            </a:extLst>
          </p:cNvPr>
          <p:cNvCxnSpPr>
            <a:cxnSpLocks/>
          </p:cNvCxnSpPr>
          <p:nvPr/>
        </p:nvCxnSpPr>
        <p:spPr>
          <a:xfrm flipV="1">
            <a:off x="6441713" y="2513162"/>
            <a:ext cx="0" cy="33010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41DBBB-02B6-76BC-2734-0EF34524825B}"/>
              </a:ext>
            </a:extLst>
          </p:cNvPr>
          <p:cNvSpPr txBox="1"/>
          <p:nvPr/>
        </p:nvSpPr>
        <p:spPr>
          <a:xfrm>
            <a:off x="6188419" y="237178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DDB089-0DB4-061F-D238-1ADB8963F82C}"/>
              </a:ext>
            </a:extLst>
          </p:cNvPr>
          <p:cNvSpPr txBox="1"/>
          <p:nvPr/>
        </p:nvSpPr>
        <p:spPr>
          <a:xfrm>
            <a:off x="9023849" y="55745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85CFE6-B7CD-2C91-809A-E559258C109C}"/>
              </a:ext>
            </a:extLst>
          </p:cNvPr>
          <p:cNvCxnSpPr>
            <a:cxnSpLocks/>
          </p:cNvCxnSpPr>
          <p:nvPr/>
        </p:nvCxnSpPr>
        <p:spPr>
          <a:xfrm flipV="1">
            <a:off x="6720652" y="2513162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214887-1209-9EE2-4D20-0359848A07DF}"/>
              </a:ext>
            </a:extLst>
          </p:cNvPr>
          <p:cNvCxnSpPr>
            <a:cxnSpLocks/>
          </p:cNvCxnSpPr>
          <p:nvPr/>
        </p:nvCxnSpPr>
        <p:spPr>
          <a:xfrm flipV="1">
            <a:off x="6929497" y="2513162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FC07F9-85F6-8879-09B0-58018452E330}"/>
              </a:ext>
            </a:extLst>
          </p:cNvPr>
          <p:cNvCxnSpPr>
            <a:cxnSpLocks/>
          </p:cNvCxnSpPr>
          <p:nvPr/>
        </p:nvCxnSpPr>
        <p:spPr>
          <a:xfrm flipV="1">
            <a:off x="7155274" y="2513162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41884E-37CD-471F-E2F6-2D69374F9A14}"/>
              </a:ext>
            </a:extLst>
          </p:cNvPr>
          <p:cNvCxnSpPr>
            <a:cxnSpLocks/>
          </p:cNvCxnSpPr>
          <p:nvPr/>
        </p:nvCxnSpPr>
        <p:spPr>
          <a:xfrm flipV="1">
            <a:off x="7377227" y="2513162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35AF5A-B800-ED05-DD59-E33F6877F966}"/>
              </a:ext>
            </a:extLst>
          </p:cNvPr>
          <p:cNvCxnSpPr>
            <a:cxnSpLocks/>
          </p:cNvCxnSpPr>
          <p:nvPr/>
        </p:nvCxnSpPr>
        <p:spPr>
          <a:xfrm flipV="1">
            <a:off x="7590329" y="2468219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672AE4-65F0-AB10-3B05-2CBA2BD0861F}"/>
              </a:ext>
            </a:extLst>
          </p:cNvPr>
          <p:cNvCxnSpPr>
            <a:cxnSpLocks/>
          </p:cNvCxnSpPr>
          <p:nvPr/>
        </p:nvCxnSpPr>
        <p:spPr>
          <a:xfrm flipV="1">
            <a:off x="7790198" y="2552944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F93165-9A0A-297C-ABA6-06EA96EF92EE}"/>
              </a:ext>
            </a:extLst>
          </p:cNvPr>
          <p:cNvCxnSpPr>
            <a:cxnSpLocks/>
          </p:cNvCxnSpPr>
          <p:nvPr/>
        </p:nvCxnSpPr>
        <p:spPr>
          <a:xfrm flipV="1">
            <a:off x="8019694" y="2526093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18B7C2-5C0E-501B-A667-81E567180A51}"/>
              </a:ext>
            </a:extLst>
          </p:cNvPr>
          <p:cNvCxnSpPr>
            <a:cxnSpLocks/>
          </p:cNvCxnSpPr>
          <p:nvPr/>
        </p:nvCxnSpPr>
        <p:spPr>
          <a:xfrm flipV="1">
            <a:off x="8254312" y="2526094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A434BD-5C36-0353-57B9-C7839376D841}"/>
              </a:ext>
            </a:extLst>
          </p:cNvPr>
          <p:cNvCxnSpPr>
            <a:cxnSpLocks/>
          </p:cNvCxnSpPr>
          <p:nvPr/>
        </p:nvCxnSpPr>
        <p:spPr>
          <a:xfrm flipV="1">
            <a:off x="8531630" y="2526094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09BC7D-4B6D-6C7C-F899-283611858A55}"/>
              </a:ext>
            </a:extLst>
          </p:cNvPr>
          <p:cNvCxnSpPr>
            <a:cxnSpLocks/>
          </p:cNvCxnSpPr>
          <p:nvPr/>
        </p:nvCxnSpPr>
        <p:spPr>
          <a:xfrm flipV="1">
            <a:off x="8737076" y="2526094"/>
            <a:ext cx="0" cy="3390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1EE2FF5-13D8-9302-BAC3-BE9E9A0BA419}"/>
              </a:ext>
            </a:extLst>
          </p:cNvPr>
          <p:cNvCxnSpPr/>
          <p:nvPr/>
        </p:nvCxnSpPr>
        <p:spPr>
          <a:xfrm>
            <a:off x="6413115" y="5541818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7BC2D1-7A1B-675F-1A11-81ABA5C44108}"/>
              </a:ext>
            </a:extLst>
          </p:cNvPr>
          <p:cNvCxnSpPr/>
          <p:nvPr/>
        </p:nvCxnSpPr>
        <p:spPr>
          <a:xfrm>
            <a:off x="6413115" y="5318605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664219-DDC9-25C9-9567-10593A4BA32E}"/>
              </a:ext>
            </a:extLst>
          </p:cNvPr>
          <p:cNvCxnSpPr/>
          <p:nvPr/>
        </p:nvCxnSpPr>
        <p:spPr>
          <a:xfrm>
            <a:off x="6482472" y="5093854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42ECC72-9C8A-A805-3C80-5BEE28334A3A}"/>
              </a:ext>
            </a:extLst>
          </p:cNvPr>
          <p:cNvCxnSpPr/>
          <p:nvPr/>
        </p:nvCxnSpPr>
        <p:spPr>
          <a:xfrm>
            <a:off x="6441713" y="4872181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79DC4-F42C-A94C-02A9-29F335C003EE}"/>
              </a:ext>
            </a:extLst>
          </p:cNvPr>
          <p:cNvCxnSpPr/>
          <p:nvPr/>
        </p:nvCxnSpPr>
        <p:spPr>
          <a:xfrm>
            <a:off x="6441713" y="4653588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6A29C6-B742-3423-70E1-BA6BAA5F8BC1}"/>
              </a:ext>
            </a:extLst>
          </p:cNvPr>
          <p:cNvCxnSpPr/>
          <p:nvPr/>
        </p:nvCxnSpPr>
        <p:spPr>
          <a:xfrm>
            <a:off x="6491110" y="4438072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86829-ACB1-2EB5-24BC-4350A4E90AEB}"/>
              </a:ext>
            </a:extLst>
          </p:cNvPr>
          <p:cNvCxnSpPr/>
          <p:nvPr/>
        </p:nvCxnSpPr>
        <p:spPr>
          <a:xfrm>
            <a:off x="6413115" y="4213243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6EAD35-274B-F8F6-5906-5350AAA78E43}"/>
              </a:ext>
            </a:extLst>
          </p:cNvPr>
          <p:cNvCxnSpPr/>
          <p:nvPr/>
        </p:nvCxnSpPr>
        <p:spPr>
          <a:xfrm>
            <a:off x="6413115" y="4041244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8C0B16-F66F-DFBA-9CAB-9B4889D1258F}"/>
              </a:ext>
            </a:extLst>
          </p:cNvPr>
          <p:cNvCxnSpPr/>
          <p:nvPr/>
        </p:nvCxnSpPr>
        <p:spPr>
          <a:xfrm>
            <a:off x="6491110" y="3813079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1884ED-16BD-353C-8AC9-4E5DAFE32472}"/>
              </a:ext>
            </a:extLst>
          </p:cNvPr>
          <p:cNvCxnSpPr/>
          <p:nvPr/>
        </p:nvCxnSpPr>
        <p:spPr>
          <a:xfrm>
            <a:off x="6462863" y="3616037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62A948-0E72-FCE9-20DC-9171F59BEF9C}"/>
              </a:ext>
            </a:extLst>
          </p:cNvPr>
          <p:cNvCxnSpPr/>
          <p:nvPr/>
        </p:nvCxnSpPr>
        <p:spPr>
          <a:xfrm>
            <a:off x="6474075" y="3397442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A1BD39-3DAC-A732-F453-AC9D11C89E6B}"/>
              </a:ext>
            </a:extLst>
          </p:cNvPr>
          <p:cNvCxnSpPr/>
          <p:nvPr/>
        </p:nvCxnSpPr>
        <p:spPr>
          <a:xfrm>
            <a:off x="6474075" y="3160376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3C0EC1-4CD2-3718-9ACF-42D5BD27B3F0}"/>
              </a:ext>
            </a:extLst>
          </p:cNvPr>
          <p:cNvCxnSpPr/>
          <p:nvPr/>
        </p:nvCxnSpPr>
        <p:spPr>
          <a:xfrm>
            <a:off x="6491110" y="2981806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D55DD0C-6CC4-EF2B-22B4-5F0BCE6B8A26}"/>
              </a:ext>
            </a:extLst>
          </p:cNvPr>
          <p:cNvCxnSpPr/>
          <p:nvPr/>
        </p:nvCxnSpPr>
        <p:spPr>
          <a:xfrm>
            <a:off x="6413115" y="2761130"/>
            <a:ext cx="2499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09C9B1C-19E8-02A3-720C-F812B09E1707}"/>
              </a:ext>
            </a:extLst>
          </p:cNvPr>
          <p:cNvSpPr/>
          <p:nvPr/>
        </p:nvSpPr>
        <p:spPr>
          <a:xfrm>
            <a:off x="6929498" y="5093853"/>
            <a:ext cx="226210" cy="2155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8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for edge detection – 1D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BEF6B7-B6D8-1A31-8478-E0C695C978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the gradient is the first-derivative of a 1-D line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local maxima of the gradient identify edges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BEF6B7-B6D8-1A31-8478-E0C695C97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49"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074AFE-F614-48E3-0B99-553A4E0B61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04561"/>
            <a:ext cx="5422900" cy="327919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479CE-231A-A8C4-4C5E-A80E70D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for edge detection –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1D11D30-5A47-3901-4EC9-3269B46103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gradient is the first partial derivatives of a 2-D image function,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gives edges at local extrema</a:t>
                </a:r>
              </a:p>
              <a:p>
                <a:r>
                  <a:rPr lang="en-US" dirty="0"/>
                  <a:t>Edge strength is the magnitude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Edge orientation is the angle: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1D11D30-5A47-3901-4EC9-3269B4610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2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6A6E7F-77E0-99C1-8012-EF5B81576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3097902"/>
            <a:ext cx="5422900" cy="189250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EBEA3-9A93-28B9-92FA-70760114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8A4B-7600-4E53-8E52-9336B2568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97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366</TotalTime>
  <Words>1094</Words>
  <Application>Microsoft Office PowerPoint</Application>
  <PresentationFormat>Widescreen</PresentationFormat>
  <Paragraphs>221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Gill Sans MT</vt:lpstr>
      <vt:lpstr>Roboto</vt:lpstr>
      <vt:lpstr>Wingdings 2</vt:lpstr>
      <vt:lpstr>Dividend</vt:lpstr>
      <vt:lpstr>Introduction to Edge Detection</vt:lpstr>
      <vt:lpstr>Outline</vt:lpstr>
      <vt:lpstr>Motivation – Why Edge Detection?</vt:lpstr>
      <vt:lpstr>Edges</vt:lpstr>
      <vt:lpstr>Edges</vt:lpstr>
      <vt:lpstr>Edge Detectors </vt:lpstr>
      <vt:lpstr>Edge Detection problem set up </vt:lpstr>
      <vt:lpstr>Gradients for edge detection – 1D</vt:lpstr>
      <vt:lpstr>Gradients for edge detection – 2D</vt:lpstr>
      <vt:lpstr>Gradients for edge detection – Variants</vt:lpstr>
      <vt:lpstr>Gradients for edge detection – Variants</vt:lpstr>
      <vt:lpstr>Laplacian for edge detection </vt:lpstr>
      <vt:lpstr>Laplacian for edge detection – variants</vt:lpstr>
      <vt:lpstr>Laplacian for edge detection – variants</vt:lpstr>
      <vt:lpstr>Canny Edge Detector</vt:lpstr>
      <vt:lpstr>Canny Edge Detector</vt:lpstr>
      <vt:lpstr>Canny Edge Detector</vt:lpstr>
      <vt:lpstr>Canny Edge Detector</vt:lpstr>
      <vt:lpstr>Corner Detection</vt:lpstr>
      <vt:lpstr>Comparison</vt:lpstr>
      <vt:lpstr>Challenges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Edge Detection</dc:title>
  <dc:creator>sequoiaandrade@gmail.com</dc:creator>
  <cp:lastModifiedBy>sequoiaandrade@gmail.com</cp:lastModifiedBy>
  <cp:revision>1</cp:revision>
  <dcterms:created xsi:type="dcterms:W3CDTF">2022-09-24T01:47:44Z</dcterms:created>
  <dcterms:modified xsi:type="dcterms:W3CDTF">2022-10-06T04:38:40Z</dcterms:modified>
</cp:coreProperties>
</file>